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7.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1.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12.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13.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0" r:id="rId5"/>
  </p:sldMasterIdLst>
  <p:notesMasterIdLst>
    <p:notesMasterId r:id="rId34"/>
  </p:notesMasterIdLst>
  <p:sldIdLst>
    <p:sldId id="313" r:id="rId6"/>
    <p:sldId id="334" r:id="rId7"/>
    <p:sldId id="333" r:id="rId8"/>
    <p:sldId id="332" r:id="rId9"/>
    <p:sldId id="330" r:id="rId10"/>
    <p:sldId id="331" r:id="rId11"/>
    <p:sldId id="258" r:id="rId12"/>
    <p:sldId id="285" r:id="rId13"/>
    <p:sldId id="286" r:id="rId14"/>
    <p:sldId id="300" r:id="rId15"/>
    <p:sldId id="287" r:id="rId16"/>
    <p:sldId id="288" r:id="rId17"/>
    <p:sldId id="302" r:id="rId18"/>
    <p:sldId id="274" r:id="rId19"/>
    <p:sldId id="307" r:id="rId20"/>
    <p:sldId id="308" r:id="rId21"/>
    <p:sldId id="256" r:id="rId22"/>
    <p:sldId id="277" r:id="rId23"/>
    <p:sldId id="278" r:id="rId24"/>
    <p:sldId id="268" r:id="rId25"/>
    <p:sldId id="261" r:id="rId26"/>
    <p:sldId id="263" r:id="rId27"/>
    <p:sldId id="289" r:id="rId28"/>
    <p:sldId id="290" r:id="rId29"/>
    <p:sldId id="282" r:id="rId30"/>
    <p:sldId id="276" r:id="rId31"/>
    <p:sldId id="264" r:id="rId32"/>
    <p:sldId id="33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E1A6E5-F98D-FAC9-D8D5-B5BD4C5CE951}" v="24" dt="2025-06-02T21:45:49.4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6/11/relationships/changesInfo" Target="changesInfos/changesInfo1.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wers, Eric (SSC/SPC)" userId="S::eric.powers@ssc-spc.gc.ca::2ce6eaca-c495-4526-9aa6-4c06267c766e" providerId="AD" clId="Web-{F0E1A6E5-F98D-FAC9-D8D5-B5BD4C5CE951}"/>
    <pc:docChg chg="modSld">
      <pc:chgData name="Powers, Eric (SSC/SPC)" userId="S::eric.powers@ssc-spc.gc.ca::2ce6eaca-c495-4526-9aa6-4c06267c766e" providerId="AD" clId="Web-{F0E1A6E5-F98D-FAC9-D8D5-B5BD4C5CE951}" dt="2025-06-02T21:46:43.790" v="27" actId="14100"/>
      <pc:docMkLst>
        <pc:docMk/>
      </pc:docMkLst>
      <pc:sldChg chg="delSp modSp">
        <pc:chgData name="Powers, Eric (SSC/SPC)" userId="S::eric.powers@ssc-spc.gc.ca::2ce6eaca-c495-4526-9aa6-4c06267c766e" providerId="AD" clId="Web-{F0E1A6E5-F98D-FAC9-D8D5-B5BD4C5CE951}" dt="2025-06-02T21:46:43.790" v="27" actId="14100"/>
        <pc:sldMkLst>
          <pc:docMk/>
          <pc:sldMk cId="3924859011" sldId="261"/>
        </pc:sldMkLst>
        <pc:spChg chg="del">
          <ac:chgData name="Powers, Eric (SSC/SPC)" userId="S::eric.powers@ssc-spc.gc.ca::2ce6eaca-c495-4526-9aa6-4c06267c766e" providerId="AD" clId="Web-{F0E1A6E5-F98D-FAC9-D8D5-B5BD4C5CE951}" dt="2025-06-02T21:43:04.724" v="6"/>
          <ac:spMkLst>
            <pc:docMk/>
            <pc:sldMk cId="3924859011" sldId="261"/>
            <ac:spMk id="4" creationId="{254DD6D2-01A6-412F-BF49-113CBDF8FBE1}"/>
          </ac:spMkLst>
        </pc:spChg>
        <pc:graphicFrameChg chg="mod">
          <ac:chgData name="Powers, Eric (SSC/SPC)" userId="S::eric.powers@ssc-spc.gc.ca::2ce6eaca-c495-4526-9aa6-4c06267c766e" providerId="AD" clId="Web-{F0E1A6E5-F98D-FAC9-D8D5-B5BD4C5CE951}" dt="2025-06-02T21:46:43.790" v="27" actId="14100"/>
          <ac:graphicFrameMkLst>
            <pc:docMk/>
            <pc:sldMk cId="3924859011" sldId="261"/>
            <ac:graphicFrameMk id="2" creationId="{8245F80A-AC31-DE2F-DB00-2D1193FA8D3F}"/>
          </ac:graphicFrameMkLst>
        </pc:graphicFrameChg>
      </pc:sldChg>
      <pc:sldChg chg="delSp modSp">
        <pc:chgData name="Powers, Eric (SSC/SPC)" userId="S::eric.powers@ssc-spc.gc.ca::2ce6eaca-c495-4526-9aa6-4c06267c766e" providerId="AD" clId="Web-{F0E1A6E5-F98D-FAC9-D8D5-B5BD4C5CE951}" dt="2025-06-02T21:46:04.336" v="25" actId="1076"/>
        <pc:sldMkLst>
          <pc:docMk/>
          <pc:sldMk cId="3687727652" sldId="263"/>
        </pc:sldMkLst>
        <pc:spChg chg="del">
          <ac:chgData name="Powers, Eric (SSC/SPC)" userId="S::eric.powers@ssc-spc.gc.ca::2ce6eaca-c495-4526-9aa6-4c06267c766e" providerId="AD" clId="Web-{F0E1A6E5-F98D-FAC9-D8D5-B5BD4C5CE951}" dt="2025-06-02T21:43:18.271" v="7"/>
          <ac:spMkLst>
            <pc:docMk/>
            <pc:sldMk cId="3687727652" sldId="263"/>
            <ac:spMk id="4" creationId="{254DD6D2-01A6-412F-BF49-113CBDF8FBE1}"/>
          </ac:spMkLst>
        </pc:spChg>
        <pc:graphicFrameChg chg="mod">
          <ac:chgData name="Powers, Eric (SSC/SPC)" userId="S::eric.powers@ssc-spc.gc.ca::2ce6eaca-c495-4526-9aa6-4c06267c766e" providerId="AD" clId="Web-{F0E1A6E5-F98D-FAC9-D8D5-B5BD4C5CE951}" dt="2025-06-02T21:46:04.336" v="25" actId="1076"/>
          <ac:graphicFrameMkLst>
            <pc:docMk/>
            <pc:sldMk cId="3687727652" sldId="263"/>
            <ac:graphicFrameMk id="18" creationId="{FA3587E7-CA67-7401-8A4D-EBD3B925B580}"/>
          </ac:graphicFrameMkLst>
        </pc:graphicFrameChg>
      </pc:sldChg>
      <pc:sldChg chg="delSp">
        <pc:chgData name="Powers, Eric (SSC/SPC)" userId="S::eric.powers@ssc-spc.gc.ca::2ce6eaca-c495-4526-9aa6-4c06267c766e" providerId="AD" clId="Web-{F0E1A6E5-F98D-FAC9-D8D5-B5BD4C5CE951}" dt="2025-06-02T21:44:14.460" v="12"/>
        <pc:sldMkLst>
          <pc:docMk/>
          <pc:sldMk cId="3613498889" sldId="264"/>
        </pc:sldMkLst>
        <pc:spChg chg="del">
          <ac:chgData name="Powers, Eric (SSC/SPC)" userId="S::eric.powers@ssc-spc.gc.ca::2ce6eaca-c495-4526-9aa6-4c06267c766e" providerId="AD" clId="Web-{F0E1A6E5-F98D-FAC9-D8D5-B5BD4C5CE951}" dt="2025-06-02T21:44:14.460" v="12"/>
          <ac:spMkLst>
            <pc:docMk/>
            <pc:sldMk cId="3613498889" sldId="264"/>
            <ac:spMk id="4" creationId="{254DD6D2-01A6-412F-BF49-113CBDF8FBE1}"/>
          </ac:spMkLst>
        </pc:spChg>
      </pc:sldChg>
      <pc:sldChg chg="delSp modSp">
        <pc:chgData name="Powers, Eric (SSC/SPC)" userId="S::eric.powers@ssc-spc.gc.ca::2ce6eaca-c495-4526-9aa6-4c06267c766e" providerId="AD" clId="Web-{F0E1A6E5-F98D-FAC9-D8D5-B5BD4C5CE951}" dt="2025-06-02T21:42:50.130" v="5"/>
        <pc:sldMkLst>
          <pc:docMk/>
          <pc:sldMk cId="2040012021" sldId="268"/>
        </pc:sldMkLst>
        <pc:spChg chg="del mod">
          <ac:chgData name="Powers, Eric (SSC/SPC)" userId="S::eric.powers@ssc-spc.gc.ca::2ce6eaca-c495-4526-9aa6-4c06267c766e" providerId="AD" clId="Web-{F0E1A6E5-F98D-FAC9-D8D5-B5BD4C5CE951}" dt="2025-06-02T21:42:50.130" v="5"/>
          <ac:spMkLst>
            <pc:docMk/>
            <pc:sldMk cId="2040012021" sldId="268"/>
            <ac:spMk id="10" creationId="{6DA96D83-02BF-865C-49EC-DD4959B8C74B}"/>
          </ac:spMkLst>
        </pc:spChg>
      </pc:sldChg>
      <pc:sldChg chg="delSp">
        <pc:chgData name="Powers, Eric (SSC/SPC)" userId="S::eric.powers@ssc-spc.gc.ca::2ce6eaca-c495-4526-9aa6-4c06267c766e" providerId="AD" clId="Web-{F0E1A6E5-F98D-FAC9-D8D5-B5BD4C5CE951}" dt="2025-06-02T21:44:07.913" v="11"/>
        <pc:sldMkLst>
          <pc:docMk/>
          <pc:sldMk cId="706949315" sldId="276"/>
        </pc:sldMkLst>
        <pc:spChg chg="del">
          <ac:chgData name="Powers, Eric (SSC/SPC)" userId="S::eric.powers@ssc-spc.gc.ca::2ce6eaca-c495-4526-9aa6-4c06267c766e" providerId="AD" clId="Web-{F0E1A6E5-F98D-FAC9-D8D5-B5BD4C5CE951}" dt="2025-06-02T21:44:07.913" v="11"/>
          <ac:spMkLst>
            <pc:docMk/>
            <pc:sldMk cId="706949315" sldId="276"/>
            <ac:spMk id="5" creationId="{BAA87350-8047-9C9A-815B-BB08C549B9FE}"/>
          </ac:spMkLst>
        </pc:spChg>
      </pc:sldChg>
      <pc:sldChg chg="delSp modSp">
        <pc:chgData name="Powers, Eric (SSC/SPC)" userId="S::eric.powers@ssc-spc.gc.ca::2ce6eaca-c495-4526-9aa6-4c06267c766e" providerId="AD" clId="Web-{F0E1A6E5-F98D-FAC9-D8D5-B5BD4C5CE951}" dt="2025-06-02T21:42:13.005" v="1"/>
        <pc:sldMkLst>
          <pc:docMk/>
          <pc:sldMk cId="3879074588" sldId="277"/>
        </pc:sldMkLst>
        <pc:spChg chg="del mod">
          <ac:chgData name="Powers, Eric (SSC/SPC)" userId="S::eric.powers@ssc-spc.gc.ca::2ce6eaca-c495-4526-9aa6-4c06267c766e" providerId="AD" clId="Web-{F0E1A6E5-F98D-FAC9-D8D5-B5BD4C5CE951}" dt="2025-06-02T21:42:13.005" v="1"/>
          <ac:spMkLst>
            <pc:docMk/>
            <pc:sldMk cId="3879074588" sldId="277"/>
            <ac:spMk id="4" creationId="{254DD6D2-01A6-412F-BF49-113CBDF8FBE1}"/>
          </ac:spMkLst>
        </pc:spChg>
      </pc:sldChg>
      <pc:sldChg chg="delSp modSp">
        <pc:chgData name="Powers, Eric (SSC/SPC)" userId="S::eric.powers@ssc-spc.gc.ca::2ce6eaca-c495-4526-9aa6-4c06267c766e" providerId="AD" clId="Web-{F0E1A6E5-F98D-FAC9-D8D5-B5BD4C5CE951}" dt="2025-06-02T21:42:30.302" v="3"/>
        <pc:sldMkLst>
          <pc:docMk/>
          <pc:sldMk cId="2221555335" sldId="278"/>
        </pc:sldMkLst>
        <pc:spChg chg="del mod">
          <ac:chgData name="Powers, Eric (SSC/SPC)" userId="S::eric.powers@ssc-spc.gc.ca::2ce6eaca-c495-4526-9aa6-4c06267c766e" providerId="AD" clId="Web-{F0E1A6E5-F98D-FAC9-D8D5-B5BD4C5CE951}" dt="2025-06-02T21:42:30.302" v="3"/>
          <ac:spMkLst>
            <pc:docMk/>
            <pc:sldMk cId="2221555335" sldId="278"/>
            <ac:spMk id="4" creationId="{254DD6D2-01A6-412F-BF49-113CBDF8FBE1}"/>
          </ac:spMkLst>
        </pc:spChg>
      </pc:sldChg>
      <pc:sldChg chg="delSp">
        <pc:chgData name="Powers, Eric (SSC/SPC)" userId="S::eric.powers@ssc-spc.gc.ca::2ce6eaca-c495-4526-9aa6-4c06267c766e" providerId="AD" clId="Web-{F0E1A6E5-F98D-FAC9-D8D5-B5BD4C5CE951}" dt="2025-06-02T21:43:59.897" v="10"/>
        <pc:sldMkLst>
          <pc:docMk/>
          <pc:sldMk cId="2689690910" sldId="282"/>
        </pc:sldMkLst>
        <pc:spChg chg="del">
          <ac:chgData name="Powers, Eric (SSC/SPC)" userId="S::eric.powers@ssc-spc.gc.ca::2ce6eaca-c495-4526-9aa6-4c06267c766e" providerId="AD" clId="Web-{F0E1A6E5-F98D-FAC9-D8D5-B5BD4C5CE951}" dt="2025-06-02T21:43:59.897" v="10"/>
          <ac:spMkLst>
            <pc:docMk/>
            <pc:sldMk cId="2689690910" sldId="282"/>
            <ac:spMk id="5" creationId="{BAA87350-8047-9C9A-815B-BB08C549B9FE}"/>
          </ac:spMkLst>
        </pc:spChg>
      </pc:sldChg>
      <pc:sldChg chg="delSp modSp">
        <pc:chgData name="Powers, Eric (SSC/SPC)" userId="S::eric.powers@ssc-spc.gc.ca::2ce6eaca-c495-4526-9aa6-4c06267c766e" providerId="AD" clId="Web-{F0E1A6E5-F98D-FAC9-D8D5-B5BD4C5CE951}" dt="2025-06-02T21:45:49.430" v="23" actId="1076"/>
        <pc:sldMkLst>
          <pc:docMk/>
          <pc:sldMk cId="3479343400" sldId="289"/>
        </pc:sldMkLst>
        <pc:spChg chg="del">
          <ac:chgData name="Powers, Eric (SSC/SPC)" userId="S::eric.powers@ssc-spc.gc.ca::2ce6eaca-c495-4526-9aa6-4c06267c766e" providerId="AD" clId="Web-{F0E1A6E5-F98D-FAC9-D8D5-B5BD4C5CE951}" dt="2025-06-02T21:43:45.459" v="8"/>
          <ac:spMkLst>
            <pc:docMk/>
            <pc:sldMk cId="3479343400" sldId="289"/>
            <ac:spMk id="4" creationId="{254DD6D2-01A6-412F-BF49-113CBDF8FBE1}"/>
          </ac:spMkLst>
        </pc:spChg>
        <pc:spChg chg="mod">
          <ac:chgData name="Powers, Eric (SSC/SPC)" userId="S::eric.powers@ssc-spc.gc.ca::2ce6eaca-c495-4526-9aa6-4c06267c766e" providerId="AD" clId="Web-{F0E1A6E5-F98D-FAC9-D8D5-B5BD4C5CE951}" dt="2025-06-02T21:45:49.430" v="23" actId="1076"/>
          <ac:spMkLst>
            <pc:docMk/>
            <pc:sldMk cId="3479343400" sldId="289"/>
            <ac:spMk id="5" creationId="{139C3CEA-6D82-8F34-92CF-C3872DA2BF5C}"/>
          </ac:spMkLst>
        </pc:spChg>
        <pc:spChg chg="mod">
          <ac:chgData name="Powers, Eric (SSC/SPC)" userId="S::eric.powers@ssc-spc.gc.ca::2ce6eaca-c495-4526-9aa6-4c06267c766e" providerId="AD" clId="Web-{F0E1A6E5-F98D-FAC9-D8D5-B5BD4C5CE951}" dt="2025-06-02T21:45:17.492" v="19" actId="1076"/>
          <ac:spMkLst>
            <pc:docMk/>
            <pc:sldMk cId="3479343400" sldId="289"/>
            <ac:spMk id="8" creationId="{33B9E8B9-9A0B-8D79-D3E1-7578D410B183}"/>
          </ac:spMkLst>
        </pc:spChg>
        <pc:spChg chg="mod">
          <ac:chgData name="Powers, Eric (SSC/SPC)" userId="S::eric.powers@ssc-spc.gc.ca::2ce6eaca-c495-4526-9aa6-4c06267c766e" providerId="AD" clId="Web-{F0E1A6E5-F98D-FAC9-D8D5-B5BD4C5CE951}" dt="2025-06-02T21:45:20.632" v="20" actId="1076"/>
          <ac:spMkLst>
            <pc:docMk/>
            <pc:sldMk cId="3479343400" sldId="289"/>
            <ac:spMk id="13" creationId="{A8DFB53A-41A1-693B-3F5C-77ADFE29381F}"/>
          </ac:spMkLst>
        </pc:spChg>
        <pc:picChg chg="mod">
          <ac:chgData name="Powers, Eric (SSC/SPC)" userId="S::eric.powers@ssc-spc.gc.ca::2ce6eaca-c495-4526-9aa6-4c06267c766e" providerId="AD" clId="Web-{F0E1A6E5-F98D-FAC9-D8D5-B5BD4C5CE951}" dt="2025-06-02T21:45:27.351" v="21" actId="1076"/>
          <ac:picMkLst>
            <pc:docMk/>
            <pc:sldMk cId="3479343400" sldId="289"/>
            <ac:picMk id="3" creationId="{4BEDA462-B702-4AC0-01F1-B6A1FE4FD80A}"/>
          </ac:picMkLst>
        </pc:picChg>
        <pc:picChg chg="mod">
          <ac:chgData name="Powers, Eric (SSC/SPC)" userId="S::eric.powers@ssc-spc.gc.ca::2ce6eaca-c495-4526-9aa6-4c06267c766e" providerId="AD" clId="Web-{F0E1A6E5-F98D-FAC9-D8D5-B5BD4C5CE951}" dt="2025-06-02T21:45:39.508" v="22" actId="1076"/>
          <ac:picMkLst>
            <pc:docMk/>
            <pc:sldMk cId="3479343400" sldId="289"/>
            <ac:picMk id="10" creationId="{4FF77804-F277-3D1E-5BAD-830B3AA653DD}"/>
          </ac:picMkLst>
        </pc:picChg>
      </pc:sldChg>
      <pc:sldChg chg="delSp modSp">
        <pc:chgData name="Powers, Eric (SSC/SPC)" userId="S::eric.powers@ssc-spc.gc.ca::2ce6eaca-c495-4526-9aa6-4c06267c766e" providerId="AD" clId="Web-{F0E1A6E5-F98D-FAC9-D8D5-B5BD4C5CE951}" dt="2025-06-02T21:45:07.929" v="18" actId="1076"/>
        <pc:sldMkLst>
          <pc:docMk/>
          <pc:sldMk cId="767885187" sldId="290"/>
        </pc:sldMkLst>
        <pc:spChg chg="del">
          <ac:chgData name="Powers, Eric (SSC/SPC)" userId="S::eric.powers@ssc-spc.gc.ca::2ce6eaca-c495-4526-9aa6-4c06267c766e" providerId="AD" clId="Web-{F0E1A6E5-F98D-FAC9-D8D5-B5BD4C5CE951}" dt="2025-06-02T21:43:52.444" v="9"/>
          <ac:spMkLst>
            <pc:docMk/>
            <pc:sldMk cId="767885187" sldId="290"/>
            <ac:spMk id="4" creationId="{254DD6D2-01A6-412F-BF49-113CBDF8FBE1}"/>
          </ac:spMkLst>
        </pc:spChg>
        <pc:spChg chg="mod">
          <ac:chgData name="Powers, Eric (SSC/SPC)" userId="S::eric.powers@ssc-spc.gc.ca::2ce6eaca-c495-4526-9aa6-4c06267c766e" providerId="AD" clId="Web-{F0E1A6E5-F98D-FAC9-D8D5-B5BD4C5CE951}" dt="2025-06-02T21:45:01.617" v="17" actId="1076"/>
          <ac:spMkLst>
            <pc:docMk/>
            <pc:sldMk cId="767885187" sldId="290"/>
            <ac:spMk id="5" creationId="{139C3CEA-6D82-8F34-92CF-C3872DA2BF5C}"/>
          </ac:spMkLst>
        </pc:spChg>
        <pc:spChg chg="mod">
          <ac:chgData name="Powers, Eric (SSC/SPC)" userId="S::eric.powers@ssc-spc.gc.ca::2ce6eaca-c495-4526-9aa6-4c06267c766e" providerId="AD" clId="Web-{F0E1A6E5-F98D-FAC9-D8D5-B5BD4C5CE951}" dt="2025-06-02T21:44:41.647" v="14" actId="1076"/>
          <ac:spMkLst>
            <pc:docMk/>
            <pc:sldMk cId="767885187" sldId="290"/>
            <ac:spMk id="8" creationId="{33B9E8B9-9A0B-8D79-D3E1-7578D410B183}"/>
          </ac:spMkLst>
        </pc:spChg>
        <pc:spChg chg="mod">
          <ac:chgData name="Powers, Eric (SSC/SPC)" userId="S::eric.powers@ssc-spc.gc.ca::2ce6eaca-c495-4526-9aa6-4c06267c766e" providerId="AD" clId="Web-{F0E1A6E5-F98D-FAC9-D8D5-B5BD4C5CE951}" dt="2025-06-02T21:44:46.897" v="15" actId="1076"/>
          <ac:spMkLst>
            <pc:docMk/>
            <pc:sldMk cId="767885187" sldId="290"/>
            <ac:spMk id="13" creationId="{A8DFB53A-41A1-693B-3F5C-77ADFE29381F}"/>
          </ac:spMkLst>
        </pc:spChg>
        <pc:picChg chg="mod">
          <ac:chgData name="Powers, Eric (SSC/SPC)" userId="S::eric.powers@ssc-spc.gc.ca::2ce6eaca-c495-4526-9aa6-4c06267c766e" providerId="AD" clId="Web-{F0E1A6E5-F98D-FAC9-D8D5-B5BD4C5CE951}" dt="2025-06-02T21:44:53.882" v="16" actId="1076"/>
          <ac:picMkLst>
            <pc:docMk/>
            <pc:sldMk cId="767885187" sldId="290"/>
            <ac:picMk id="3" creationId="{4BEDA462-B702-4AC0-01F1-B6A1FE4FD80A}"/>
          </ac:picMkLst>
        </pc:picChg>
        <pc:picChg chg="mod">
          <ac:chgData name="Powers, Eric (SSC/SPC)" userId="S::eric.powers@ssc-spc.gc.ca::2ce6eaca-c495-4526-9aa6-4c06267c766e" providerId="AD" clId="Web-{F0E1A6E5-F98D-FAC9-D8D5-B5BD4C5CE951}" dt="2025-06-02T21:45:07.929" v="18" actId="1076"/>
          <ac:picMkLst>
            <pc:docMk/>
            <pc:sldMk cId="767885187" sldId="290"/>
            <ac:picMk id="10" creationId="{4FF77804-F277-3D1E-5BAD-830B3AA653DD}"/>
          </ac:picMkLst>
        </pc:picChg>
      </pc:sldChg>
      <pc:sldChg chg="delSp">
        <pc:chgData name="Powers, Eric (SSC/SPC)" userId="S::eric.powers@ssc-spc.gc.ca::2ce6eaca-c495-4526-9aa6-4c06267c766e" providerId="AD" clId="Web-{F0E1A6E5-F98D-FAC9-D8D5-B5BD4C5CE951}" dt="2025-06-02T21:44:22.178" v="13"/>
        <pc:sldMkLst>
          <pc:docMk/>
          <pc:sldMk cId="1530929610" sldId="335"/>
        </pc:sldMkLst>
        <pc:spChg chg="del">
          <ac:chgData name="Powers, Eric (SSC/SPC)" userId="S::eric.powers@ssc-spc.gc.ca::2ce6eaca-c495-4526-9aa6-4c06267c766e" providerId="AD" clId="Web-{F0E1A6E5-F98D-FAC9-D8D5-B5BD4C5CE951}" dt="2025-06-02T21:44:22.178" v="13"/>
          <ac:spMkLst>
            <pc:docMk/>
            <pc:sldMk cId="1530929610" sldId="335"/>
            <ac:spMk id="4" creationId="{254DD6D2-01A6-412F-BF49-113CBDF8FBE1}"/>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ata4.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ata5.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ata8.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5" Type="http://schemas.openxmlformats.org/officeDocument/2006/relationships/image" Target="../media/image94.png"/><Relationship Id="rId4" Type="http://schemas.openxmlformats.org/officeDocument/2006/relationships/image" Target="../media/image9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4.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rawing5.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image" Target="../media/image86.jpeg"/><Relationship Id="rId4" Type="http://schemas.openxmlformats.org/officeDocument/2006/relationships/image" Target="../media/image89.png"/></Relationships>
</file>

<file path=ppt/diagrams/_rels/drawing8.xml.rels><?xml version="1.0" encoding="UTF-8" standalone="yes"?>
<Relationships xmlns="http://schemas.openxmlformats.org/package/2006/relationships"><Relationship Id="rId8" Type="http://schemas.openxmlformats.org/officeDocument/2006/relationships/image" Target="../media/image97.svg"/><Relationship Id="rId3" Type="http://schemas.openxmlformats.org/officeDocument/2006/relationships/image" Target="../media/image92.png"/><Relationship Id="rId7" Type="http://schemas.openxmlformats.org/officeDocument/2006/relationships/image" Target="../media/image96.png"/><Relationship Id="rId2" Type="http://schemas.openxmlformats.org/officeDocument/2006/relationships/image" Target="../media/image91.svg"/><Relationship Id="rId1" Type="http://schemas.openxmlformats.org/officeDocument/2006/relationships/image" Target="../media/image90.png"/><Relationship Id="rId6" Type="http://schemas.openxmlformats.org/officeDocument/2006/relationships/image" Target="../media/image95.svg"/><Relationship Id="rId5" Type="http://schemas.openxmlformats.org/officeDocument/2006/relationships/image" Target="../media/image94.png"/><Relationship Id="rId4" Type="http://schemas.openxmlformats.org/officeDocument/2006/relationships/image" Target="../media/image93.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132463-C9CF-4688-92CA-F35B7FF6ADD9}" type="doc">
      <dgm:prSet loTypeId="urn:microsoft.com/office/officeart/2018/2/layout/IconCircleList" loCatId="icon" qsTypeId="urn:microsoft.com/office/officeart/2005/8/quickstyle/simple1" qsCatId="simple" csTypeId="urn:microsoft.com/office/officeart/2005/8/colors/accent2_2" csCatId="accent2" phldr="1"/>
      <dgm:spPr/>
      <dgm:t>
        <a:bodyPr/>
        <a:lstStyle/>
        <a:p>
          <a:endParaRPr lang="en-US"/>
        </a:p>
      </dgm:t>
    </dgm:pt>
    <dgm:pt modelId="{C36384E3-CFF3-47F9-A1AF-A7312168008A}">
      <dgm:prSet custT="1"/>
      <dgm:spPr/>
      <dgm:t>
        <a:bodyPr/>
        <a:lstStyle/>
        <a:p>
          <a:pPr>
            <a:lnSpc>
              <a:spcPct val="100000"/>
            </a:lnSpc>
          </a:pPr>
          <a:endParaRPr lang="en-US" sz="1800" dirty="0"/>
        </a:p>
      </dgm:t>
    </dgm:pt>
    <dgm:pt modelId="{6EBBFD97-9AB6-4B08-B052-BE46074DFD0C}" type="parTrans" cxnId="{A53697BD-2C36-4999-86E6-17E44018BEAE}">
      <dgm:prSet/>
      <dgm:spPr/>
      <dgm:t>
        <a:bodyPr/>
        <a:lstStyle/>
        <a:p>
          <a:endParaRPr lang="en-US"/>
        </a:p>
      </dgm:t>
    </dgm:pt>
    <dgm:pt modelId="{6219396B-AA07-49F8-A905-4BD7015413AA}" type="sibTrans" cxnId="{A53697BD-2C36-4999-86E6-17E44018BEAE}">
      <dgm:prSet/>
      <dgm:spPr/>
      <dgm:t>
        <a:bodyPr/>
        <a:lstStyle/>
        <a:p>
          <a:pPr>
            <a:lnSpc>
              <a:spcPct val="100000"/>
            </a:lnSpc>
          </a:pPr>
          <a:endParaRPr lang="en-US"/>
        </a:p>
      </dgm:t>
    </dgm:pt>
    <dgm:pt modelId="{BF3E85BF-00A1-4007-93DB-9A6F07004692}">
      <dgm:prSet custT="1"/>
      <dgm:spPr/>
      <dgm:t>
        <a:bodyPr/>
        <a:lstStyle/>
        <a:p>
          <a:pPr>
            <a:lnSpc>
              <a:spcPct val="100000"/>
            </a:lnSpc>
          </a:pPr>
          <a:endParaRPr lang="en-US" sz="1800" dirty="0"/>
        </a:p>
      </dgm:t>
    </dgm:pt>
    <dgm:pt modelId="{03545688-54BD-4B5D-8E17-4243B484EAF3}" type="parTrans" cxnId="{58535243-9995-4B56-8081-79EBDACA48A3}">
      <dgm:prSet/>
      <dgm:spPr/>
      <dgm:t>
        <a:bodyPr/>
        <a:lstStyle/>
        <a:p>
          <a:endParaRPr lang="en-US"/>
        </a:p>
      </dgm:t>
    </dgm:pt>
    <dgm:pt modelId="{D2639D15-2AF6-491E-A4AE-E9EF14E9B0F6}" type="sibTrans" cxnId="{58535243-9995-4B56-8081-79EBDACA48A3}">
      <dgm:prSet/>
      <dgm:spPr/>
      <dgm:t>
        <a:bodyPr/>
        <a:lstStyle/>
        <a:p>
          <a:pPr>
            <a:lnSpc>
              <a:spcPct val="100000"/>
            </a:lnSpc>
          </a:pPr>
          <a:endParaRPr lang="en-US"/>
        </a:p>
      </dgm:t>
    </dgm:pt>
    <dgm:pt modelId="{08A203FD-FB33-4D60-9768-6CF0A1F98D81}">
      <dgm:prSet custT="1"/>
      <dgm:spPr/>
      <dgm:t>
        <a:bodyPr/>
        <a:lstStyle/>
        <a:p>
          <a:pPr>
            <a:lnSpc>
              <a:spcPct val="100000"/>
            </a:lnSpc>
          </a:pPr>
          <a:endParaRPr lang="en-US" sz="1800" dirty="0"/>
        </a:p>
      </dgm:t>
    </dgm:pt>
    <dgm:pt modelId="{A4C64DEE-5192-4BE6-BE44-1CEDF8B79EBA}" type="parTrans" cxnId="{A9BE3FBF-63AA-4135-A26E-78053ECBE0B5}">
      <dgm:prSet/>
      <dgm:spPr/>
      <dgm:t>
        <a:bodyPr/>
        <a:lstStyle/>
        <a:p>
          <a:endParaRPr lang="en-US"/>
        </a:p>
      </dgm:t>
    </dgm:pt>
    <dgm:pt modelId="{BD1DC850-17B2-4E19-B475-8082D449AF74}" type="sibTrans" cxnId="{A9BE3FBF-63AA-4135-A26E-78053ECBE0B5}">
      <dgm:prSet/>
      <dgm:spPr/>
      <dgm:t>
        <a:bodyPr/>
        <a:lstStyle/>
        <a:p>
          <a:endParaRPr lang="en-US"/>
        </a:p>
      </dgm:t>
    </dgm:pt>
    <dgm:pt modelId="{11C3BD99-9148-4516-9240-F96C378A7282}">
      <dgm:prSet custT="1"/>
      <dgm:spPr/>
      <dgm:t>
        <a:bodyPr/>
        <a:lstStyle/>
        <a:p>
          <a:pPr>
            <a:lnSpc>
              <a:spcPct val="100000"/>
            </a:lnSpc>
          </a:pPr>
          <a:endParaRPr lang="en-US" sz="1800" dirty="0"/>
        </a:p>
      </dgm:t>
    </dgm:pt>
    <dgm:pt modelId="{0E1CD8AB-1497-4A59-B099-336DBA415CFE}" type="sibTrans" cxnId="{BBB5D78A-B063-49AD-909B-BDC38A75E1BF}">
      <dgm:prSet/>
      <dgm:spPr/>
      <dgm:t>
        <a:bodyPr/>
        <a:lstStyle/>
        <a:p>
          <a:pPr>
            <a:lnSpc>
              <a:spcPct val="100000"/>
            </a:lnSpc>
          </a:pPr>
          <a:endParaRPr lang="en-US"/>
        </a:p>
      </dgm:t>
    </dgm:pt>
    <dgm:pt modelId="{A3816139-2465-4C23-BD17-C09237EF7F3D}" type="parTrans" cxnId="{BBB5D78A-B063-49AD-909B-BDC38A75E1BF}">
      <dgm:prSet/>
      <dgm:spPr/>
      <dgm:t>
        <a:bodyPr/>
        <a:lstStyle/>
        <a:p>
          <a:endParaRPr lang="en-US"/>
        </a:p>
      </dgm:t>
    </dgm:pt>
    <dgm:pt modelId="{34F5C91E-73C5-4FBD-8F7E-FBC912C00125}" type="pres">
      <dgm:prSet presAssocID="{12132463-C9CF-4688-92CA-F35B7FF6ADD9}" presName="root" presStyleCnt="0">
        <dgm:presLayoutVars>
          <dgm:dir/>
          <dgm:resizeHandles val="exact"/>
        </dgm:presLayoutVars>
      </dgm:prSet>
      <dgm:spPr/>
    </dgm:pt>
    <dgm:pt modelId="{CADACDE4-01AD-4278-9112-6013FAC867EF}" type="pres">
      <dgm:prSet presAssocID="{12132463-C9CF-4688-92CA-F35B7FF6ADD9}" presName="container" presStyleCnt="0">
        <dgm:presLayoutVars>
          <dgm:dir/>
          <dgm:resizeHandles val="exact"/>
        </dgm:presLayoutVars>
      </dgm:prSet>
      <dgm:spPr/>
    </dgm:pt>
    <dgm:pt modelId="{57DDB398-C5EE-43F1-BE45-18FFEF81696C}" type="pres">
      <dgm:prSet presAssocID="{11C3BD99-9148-4516-9240-F96C378A7282}" presName="compNode" presStyleCnt="0"/>
      <dgm:spPr/>
    </dgm:pt>
    <dgm:pt modelId="{C92A559D-38B8-4832-8447-3E400FD6B0D6}" type="pres">
      <dgm:prSet presAssocID="{11C3BD99-9148-4516-9240-F96C378A7282}" presName="iconBgRect" presStyleLbl="bgShp" presStyleIdx="0" presStyleCnt="4"/>
      <dgm:spPr>
        <a:solidFill>
          <a:schemeClr val="accent4">
            <a:lumMod val="25000"/>
            <a:lumOff val="75000"/>
          </a:schemeClr>
        </a:solidFill>
      </dgm:spPr>
    </dgm:pt>
    <dgm:pt modelId="{1474C65D-055B-4E49-AF66-F8F4F43FC648}" type="pres">
      <dgm:prSet presAssocID="{11C3BD99-9148-4516-9240-F96C378A7282}" presName="iconRect" presStyleLbl="node1" presStyleIdx="0" presStyleCnt="4"/>
      <dgm:spPr>
        <a:blipFill>
          <a:blip xmlns:r="http://schemas.openxmlformats.org/officeDocument/2006/relationships" r:embed="rId1">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ream"/>
        </a:ext>
      </dgm:extLst>
    </dgm:pt>
    <dgm:pt modelId="{B6B86890-C307-412D-B3CC-C39EF06FB3E6}" type="pres">
      <dgm:prSet presAssocID="{11C3BD99-9148-4516-9240-F96C378A7282}" presName="spaceRect" presStyleCnt="0"/>
      <dgm:spPr/>
    </dgm:pt>
    <dgm:pt modelId="{DB714812-637A-4ADA-BE14-EA923013D663}" type="pres">
      <dgm:prSet presAssocID="{11C3BD99-9148-4516-9240-F96C378A7282}" presName="textRect" presStyleLbl="revTx" presStyleIdx="0" presStyleCnt="4" custLinFactNeighborX="178" custLinFactNeighborY="-40599">
        <dgm:presLayoutVars>
          <dgm:chMax val="1"/>
          <dgm:chPref val="1"/>
        </dgm:presLayoutVars>
      </dgm:prSet>
      <dgm:spPr/>
    </dgm:pt>
    <dgm:pt modelId="{D2A7E23C-2AF2-40B4-BA98-875143C7ADF0}" type="pres">
      <dgm:prSet presAssocID="{0E1CD8AB-1497-4A59-B099-336DBA415CFE}" presName="sibTrans" presStyleLbl="sibTrans2D1" presStyleIdx="0" presStyleCnt="0"/>
      <dgm:spPr/>
    </dgm:pt>
    <dgm:pt modelId="{D51603F3-2F9A-4115-AD7D-B03C04E328F6}" type="pres">
      <dgm:prSet presAssocID="{C36384E3-CFF3-47F9-A1AF-A7312168008A}" presName="compNode" presStyleCnt="0"/>
      <dgm:spPr/>
    </dgm:pt>
    <dgm:pt modelId="{C16287CB-22FC-4749-ADEA-087CACE0F0A8}" type="pres">
      <dgm:prSet presAssocID="{C36384E3-CFF3-47F9-A1AF-A7312168008A}" presName="iconBgRect" presStyleLbl="bgShp" presStyleIdx="1" presStyleCnt="4"/>
      <dgm:spPr>
        <a:solidFill>
          <a:schemeClr val="accent4">
            <a:lumMod val="25000"/>
            <a:lumOff val="75000"/>
          </a:schemeClr>
        </a:solidFill>
      </dgm:spPr>
    </dgm:pt>
    <dgm:pt modelId="{71A6AF4E-6037-4F11-B05C-C3FC2253DB42}" type="pres">
      <dgm:prSet presAssocID="{C36384E3-CFF3-47F9-A1AF-A7312168008A}" presName="iconRect" presStyleLbl="node1" presStyleIdx="1" presStyleCnt="4"/>
      <dgm:spPr>
        <a:blipFill>
          <a:blip xmlns:r="http://schemas.openxmlformats.org/officeDocument/2006/relationships" r:embed="rId3">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actory"/>
        </a:ext>
      </dgm:extLst>
    </dgm:pt>
    <dgm:pt modelId="{8A002EC8-A70B-4AEC-A8E1-E2420D05A7B2}" type="pres">
      <dgm:prSet presAssocID="{C36384E3-CFF3-47F9-A1AF-A7312168008A}" presName="spaceRect" presStyleCnt="0"/>
      <dgm:spPr/>
    </dgm:pt>
    <dgm:pt modelId="{167E18DD-3276-40AC-A0A6-5F4047F7A0B0}" type="pres">
      <dgm:prSet presAssocID="{C36384E3-CFF3-47F9-A1AF-A7312168008A}" presName="textRect" presStyleLbl="revTx" presStyleIdx="1" presStyleCnt="4">
        <dgm:presLayoutVars>
          <dgm:chMax val="1"/>
          <dgm:chPref val="1"/>
        </dgm:presLayoutVars>
      </dgm:prSet>
      <dgm:spPr/>
    </dgm:pt>
    <dgm:pt modelId="{DB148864-15C8-44AD-8A95-53670293E61F}" type="pres">
      <dgm:prSet presAssocID="{6219396B-AA07-49F8-A905-4BD7015413AA}" presName="sibTrans" presStyleLbl="sibTrans2D1" presStyleIdx="0" presStyleCnt="0"/>
      <dgm:spPr/>
    </dgm:pt>
    <dgm:pt modelId="{3DC4D8B2-F072-4A97-B3D1-6ECB3606147C}" type="pres">
      <dgm:prSet presAssocID="{BF3E85BF-00A1-4007-93DB-9A6F07004692}" presName="compNode" presStyleCnt="0"/>
      <dgm:spPr/>
    </dgm:pt>
    <dgm:pt modelId="{22BD8C57-2B99-490A-B405-0D0F6280AFF1}" type="pres">
      <dgm:prSet presAssocID="{BF3E85BF-00A1-4007-93DB-9A6F07004692}" presName="iconBgRect" presStyleLbl="bgShp" presStyleIdx="2" presStyleCnt="4"/>
      <dgm:spPr>
        <a:solidFill>
          <a:schemeClr val="accent4">
            <a:lumMod val="25000"/>
            <a:lumOff val="75000"/>
          </a:schemeClr>
        </a:solidFill>
      </dgm:spPr>
    </dgm:pt>
    <dgm:pt modelId="{25FBF9A1-39D5-49AA-926D-A231A773B1AB}" type="pres">
      <dgm:prSet presAssocID="{BF3E85BF-00A1-4007-93DB-9A6F07004692}" presName="iconRect" presStyleLbl="node1" presStyleIdx="2" presStyleCnt="4"/>
      <dgm:spPr>
        <a:blipFill>
          <a:blip xmlns:r="http://schemas.openxmlformats.org/officeDocument/2006/relationships" r:embed="rId5">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Computing"/>
        </a:ext>
      </dgm:extLst>
    </dgm:pt>
    <dgm:pt modelId="{893ED124-D53C-4A88-843E-AADD1F1A187C}" type="pres">
      <dgm:prSet presAssocID="{BF3E85BF-00A1-4007-93DB-9A6F07004692}" presName="spaceRect" presStyleCnt="0"/>
      <dgm:spPr/>
    </dgm:pt>
    <dgm:pt modelId="{EEA8A8F3-668C-47BD-9B27-BAA7E68C71EC}" type="pres">
      <dgm:prSet presAssocID="{BF3E85BF-00A1-4007-93DB-9A6F07004692}" presName="textRect" presStyleLbl="revTx" presStyleIdx="2" presStyleCnt="4">
        <dgm:presLayoutVars>
          <dgm:chMax val="1"/>
          <dgm:chPref val="1"/>
        </dgm:presLayoutVars>
      </dgm:prSet>
      <dgm:spPr/>
    </dgm:pt>
    <dgm:pt modelId="{7011A47B-A1D6-4713-81B2-797EBA0D85E4}" type="pres">
      <dgm:prSet presAssocID="{D2639D15-2AF6-491E-A4AE-E9EF14E9B0F6}" presName="sibTrans" presStyleLbl="sibTrans2D1" presStyleIdx="0" presStyleCnt="0"/>
      <dgm:spPr/>
    </dgm:pt>
    <dgm:pt modelId="{D5AA6DC3-0E3C-472D-9033-23E8F746A01E}" type="pres">
      <dgm:prSet presAssocID="{08A203FD-FB33-4D60-9768-6CF0A1F98D81}" presName="compNode" presStyleCnt="0"/>
      <dgm:spPr/>
    </dgm:pt>
    <dgm:pt modelId="{2A59A7BC-4447-45C8-9A4C-7E63445C3627}" type="pres">
      <dgm:prSet presAssocID="{08A203FD-FB33-4D60-9768-6CF0A1F98D81}" presName="iconBgRect" presStyleLbl="bgShp" presStyleIdx="3" presStyleCnt="4"/>
      <dgm:spPr>
        <a:solidFill>
          <a:schemeClr val="accent4">
            <a:lumMod val="25000"/>
            <a:lumOff val="75000"/>
          </a:schemeClr>
        </a:solidFill>
      </dgm:spPr>
    </dgm:pt>
    <dgm:pt modelId="{A1912EBF-145C-4C13-A17A-ECEC55CF5261}" type="pres">
      <dgm:prSet presAssocID="{08A203FD-FB33-4D60-9768-6CF0A1F98D81}" presName="iconRect" presStyleLbl="node1" presStyleIdx="3" presStyleCnt="4"/>
      <dgm:spPr>
        <a:blipFill>
          <a:blip xmlns:r="http://schemas.openxmlformats.org/officeDocument/2006/relationships" r:embed="rId7">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Decision chart outline"/>
        </a:ext>
      </dgm:extLst>
    </dgm:pt>
    <dgm:pt modelId="{61718A25-01B2-4A95-BDCB-461D765E23D5}" type="pres">
      <dgm:prSet presAssocID="{08A203FD-FB33-4D60-9768-6CF0A1F98D81}" presName="spaceRect" presStyleCnt="0"/>
      <dgm:spPr/>
    </dgm:pt>
    <dgm:pt modelId="{597E5EB0-CDE3-4E0A-9075-47F9761A9C47}" type="pres">
      <dgm:prSet presAssocID="{08A203FD-FB33-4D60-9768-6CF0A1F98D81}" presName="textRect" presStyleLbl="revTx" presStyleIdx="3" presStyleCnt="4">
        <dgm:presLayoutVars>
          <dgm:chMax val="1"/>
          <dgm:chPref val="1"/>
        </dgm:presLayoutVars>
      </dgm:prSet>
      <dgm:spPr/>
    </dgm:pt>
  </dgm:ptLst>
  <dgm:cxnLst>
    <dgm:cxn modelId="{33CC8E04-3897-4DB0-B186-A917697A519C}" type="presOf" srcId="{12132463-C9CF-4688-92CA-F35B7FF6ADD9}" destId="{34F5C91E-73C5-4FBD-8F7E-FBC912C00125}" srcOrd="0" destOrd="0" presId="urn:microsoft.com/office/officeart/2018/2/layout/IconCircleList"/>
    <dgm:cxn modelId="{8C68EB18-54A9-4297-AD59-922F8618B40E}" type="presOf" srcId="{D2639D15-2AF6-491E-A4AE-E9EF14E9B0F6}" destId="{7011A47B-A1D6-4713-81B2-797EBA0D85E4}" srcOrd="0" destOrd="0" presId="urn:microsoft.com/office/officeart/2018/2/layout/IconCircleList"/>
    <dgm:cxn modelId="{273BC027-180B-4907-8CFD-86E61583F869}" type="presOf" srcId="{0E1CD8AB-1497-4A59-B099-336DBA415CFE}" destId="{D2A7E23C-2AF2-40B4-BA98-875143C7ADF0}" srcOrd="0" destOrd="0" presId="urn:microsoft.com/office/officeart/2018/2/layout/IconCircleList"/>
    <dgm:cxn modelId="{0DB4AA37-24B8-44FB-B576-4A0E0E7C5CCB}" type="presOf" srcId="{BF3E85BF-00A1-4007-93DB-9A6F07004692}" destId="{EEA8A8F3-668C-47BD-9B27-BAA7E68C71EC}" srcOrd="0" destOrd="0" presId="urn:microsoft.com/office/officeart/2018/2/layout/IconCircleList"/>
    <dgm:cxn modelId="{BF40BC40-73F1-480A-8D99-EB0276B36779}" type="presOf" srcId="{C36384E3-CFF3-47F9-A1AF-A7312168008A}" destId="{167E18DD-3276-40AC-A0A6-5F4047F7A0B0}" srcOrd="0" destOrd="0" presId="urn:microsoft.com/office/officeart/2018/2/layout/IconCircleList"/>
    <dgm:cxn modelId="{48D9C55F-F714-499A-BE21-A4125A37DE15}" type="presOf" srcId="{11C3BD99-9148-4516-9240-F96C378A7282}" destId="{DB714812-637A-4ADA-BE14-EA923013D663}" srcOrd="0" destOrd="0" presId="urn:microsoft.com/office/officeart/2018/2/layout/IconCircleList"/>
    <dgm:cxn modelId="{58535243-9995-4B56-8081-79EBDACA48A3}" srcId="{12132463-C9CF-4688-92CA-F35B7FF6ADD9}" destId="{BF3E85BF-00A1-4007-93DB-9A6F07004692}" srcOrd="2" destOrd="0" parTransId="{03545688-54BD-4B5D-8E17-4243B484EAF3}" sibTransId="{D2639D15-2AF6-491E-A4AE-E9EF14E9B0F6}"/>
    <dgm:cxn modelId="{BBB5D78A-B063-49AD-909B-BDC38A75E1BF}" srcId="{12132463-C9CF-4688-92CA-F35B7FF6ADD9}" destId="{11C3BD99-9148-4516-9240-F96C378A7282}" srcOrd="0" destOrd="0" parTransId="{A3816139-2465-4C23-BD17-C09237EF7F3D}" sibTransId="{0E1CD8AB-1497-4A59-B099-336DBA415CFE}"/>
    <dgm:cxn modelId="{A53697BD-2C36-4999-86E6-17E44018BEAE}" srcId="{12132463-C9CF-4688-92CA-F35B7FF6ADD9}" destId="{C36384E3-CFF3-47F9-A1AF-A7312168008A}" srcOrd="1" destOrd="0" parTransId="{6EBBFD97-9AB6-4B08-B052-BE46074DFD0C}" sibTransId="{6219396B-AA07-49F8-A905-4BD7015413AA}"/>
    <dgm:cxn modelId="{A9BE3FBF-63AA-4135-A26E-78053ECBE0B5}" srcId="{12132463-C9CF-4688-92CA-F35B7FF6ADD9}" destId="{08A203FD-FB33-4D60-9768-6CF0A1F98D81}" srcOrd="3" destOrd="0" parTransId="{A4C64DEE-5192-4BE6-BE44-1CEDF8B79EBA}" sibTransId="{BD1DC850-17B2-4E19-B475-8082D449AF74}"/>
    <dgm:cxn modelId="{B97916C0-2132-4173-859E-6ABEC92EF94F}" type="presOf" srcId="{6219396B-AA07-49F8-A905-4BD7015413AA}" destId="{DB148864-15C8-44AD-8A95-53670293E61F}" srcOrd="0" destOrd="0" presId="urn:microsoft.com/office/officeart/2018/2/layout/IconCircleList"/>
    <dgm:cxn modelId="{3C032CEE-93C4-453D-8EF0-3F3B53F991B5}" type="presOf" srcId="{08A203FD-FB33-4D60-9768-6CF0A1F98D81}" destId="{597E5EB0-CDE3-4E0A-9075-47F9761A9C47}" srcOrd="0" destOrd="0" presId="urn:microsoft.com/office/officeart/2018/2/layout/IconCircleList"/>
    <dgm:cxn modelId="{4540DB35-E011-4351-9B7C-E69C1938111F}" type="presParOf" srcId="{34F5C91E-73C5-4FBD-8F7E-FBC912C00125}" destId="{CADACDE4-01AD-4278-9112-6013FAC867EF}" srcOrd="0" destOrd="0" presId="urn:microsoft.com/office/officeart/2018/2/layout/IconCircleList"/>
    <dgm:cxn modelId="{C67906C5-E571-4B0D-9073-DBA13F8B5941}" type="presParOf" srcId="{CADACDE4-01AD-4278-9112-6013FAC867EF}" destId="{57DDB398-C5EE-43F1-BE45-18FFEF81696C}" srcOrd="0" destOrd="0" presId="urn:microsoft.com/office/officeart/2018/2/layout/IconCircleList"/>
    <dgm:cxn modelId="{373F5FED-7634-4EB4-B012-FD2206D43105}" type="presParOf" srcId="{57DDB398-C5EE-43F1-BE45-18FFEF81696C}" destId="{C92A559D-38B8-4832-8447-3E400FD6B0D6}" srcOrd="0" destOrd="0" presId="urn:microsoft.com/office/officeart/2018/2/layout/IconCircleList"/>
    <dgm:cxn modelId="{492E778A-FBBC-48C4-AD61-1D78AA50DD3F}" type="presParOf" srcId="{57DDB398-C5EE-43F1-BE45-18FFEF81696C}" destId="{1474C65D-055B-4E49-AF66-F8F4F43FC648}" srcOrd="1" destOrd="0" presId="urn:microsoft.com/office/officeart/2018/2/layout/IconCircleList"/>
    <dgm:cxn modelId="{1F521813-C525-40F6-83C8-59392BFE639B}" type="presParOf" srcId="{57DDB398-C5EE-43F1-BE45-18FFEF81696C}" destId="{B6B86890-C307-412D-B3CC-C39EF06FB3E6}" srcOrd="2" destOrd="0" presId="urn:microsoft.com/office/officeart/2018/2/layout/IconCircleList"/>
    <dgm:cxn modelId="{6A0680A4-95AE-4DA4-A39E-298DA15DA651}" type="presParOf" srcId="{57DDB398-C5EE-43F1-BE45-18FFEF81696C}" destId="{DB714812-637A-4ADA-BE14-EA923013D663}" srcOrd="3" destOrd="0" presId="urn:microsoft.com/office/officeart/2018/2/layout/IconCircleList"/>
    <dgm:cxn modelId="{B53B3A0A-9F30-4D3B-9712-E25DEC37CB09}" type="presParOf" srcId="{CADACDE4-01AD-4278-9112-6013FAC867EF}" destId="{D2A7E23C-2AF2-40B4-BA98-875143C7ADF0}" srcOrd="1" destOrd="0" presId="urn:microsoft.com/office/officeart/2018/2/layout/IconCircleList"/>
    <dgm:cxn modelId="{1E7CD8A7-B4DA-47F2-9901-A187A60F9276}" type="presParOf" srcId="{CADACDE4-01AD-4278-9112-6013FAC867EF}" destId="{D51603F3-2F9A-4115-AD7D-B03C04E328F6}" srcOrd="2" destOrd="0" presId="urn:microsoft.com/office/officeart/2018/2/layout/IconCircleList"/>
    <dgm:cxn modelId="{39C17CEC-6521-40EA-9389-5B16324C60F0}" type="presParOf" srcId="{D51603F3-2F9A-4115-AD7D-B03C04E328F6}" destId="{C16287CB-22FC-4749-ADEA-087CACE0F0A8}" srcOrd="0" destOrd="0" presId="urn:microsoft.com/office/officeart/2018/2/layout/IconCircleList"/>
    <dgm:cxn modelId="{9BCF6074-6D6E-4C81-A9B5-09743A0594C8}" type="presParOf" srcId="{D51603F3-2F9A-4115-AD7D-B03C04E328F6}" destId="{71A6AF4E-6037-4F11-B05C-C3FC2253DB42}" srcOrd="1" destOrd="0" presId="urn:microsoft.com/office/officeart/2018/2/layout/IconCircleList"/>
    <dgm:cxn modelId="{8AD9A588-0917-4A6E-8E29-0AED600693A9}" type="presParOf" srcId="{D51603F3-2F9A-4115-AD7D-B03C04E328F6}" destId="{8A002EC8-A70B-4AEC-A8E1-E2420D05A7B2}" srcOrd="2" destOrd="0" presId="urn:microsoft.com/office/officeart/2018/2/layout/IconCircleList"/>
    <dgm:cxn modelId="{D5B91EC8-E503-406B-A39E-529671734870}" type="presParOf" srcId="{D51603F3-2F9A-4115-AD7D-B03C04E328F6}" destId="{167E18DD-3276-40AC-A0A6-5F4047F7A0B0}" srcOrd="3" destOrd="0" presId="urn:microsoft.com/office/officeart/2018/2/layout/IconCircleList"/>
    <dgm:cxn modelId="{805843EB-AA5E-4450-AA99-B0B241DFDF90}" type="presParOf" srcId="{CADACDE4-01AD-4278-9112-6013FAC867EF}" destId="{DB148864-15C8-44AD-8A95-53670293E61F}" srcOrd="3" destOrd="0" presId="urn:microsoft.com/office/officeart/2018/2/layout/IconCircleList"/>
    <dgm:cxn modelId="{60ABE24C-77E9-4836-B8D0-EF41F9827327}" type="presParOf" srcId="{CADACDE4-01AD-4278-9112-6013FAC867EF}" destId="{3DC4D8B2-F072-4A97-B3D1-6ECB3606147C}" srcOrd="4" destOrd="0" presId="urn:microsoft.com/office/officeart/2018/2/layout/IconCircleList"/>
    <dgm:cxn modelId="{1F84769E-DBD0-475A-8C1C-AEAEB7B498E8}" type="presParOf" srcId="{3DC4D8B2-F072-4A97-B3D1-6ECB3606147C}" destId="{22BD8C57-2B99-490A-B405-0D0F6280AFF1}" srcOrd="0" destOrd="0" presId="urn:microsoft.com/office/officeart/2018/2/layout/IconCircleList"/>
    <dgm:cxn modelId="{68B82B43-D79B-4F1F-9547-07F2794AD7A8}" type="presParOf" srcId="{3DC4D8B2-F072-4A97-B3D1-6ECB3606147C}" destId="{25FBF9A1-39D5-49AA-926D-A231A773B1AB}" srcOrd="1" destOrd="0" presId="urn:microsoft.com/office/officeart/2018/2/layout/IconCircleList"/>
    <dgm:cxn modelId="{70E0F752-37A1-434E-AEA6-A90A78E7C644}" type="presParOf" srcId="{3DC4D8B2-F072-4A97-B3D1-6ECB3606147C}" destId="{893ED124-D53C-4A88-843E-AADD1F1A187C}" srcOrd="2" destOrd="0" presId="urn:microsoft.com/office/officeart/2018/2/layout/IconCircleList"/>
    <dgm:cxn modelId="{D7958B0D-D66C-43F7-8F1E-10C5F9BD874E}" type="presParOf" srcId="{3DC4D8B2-F072-4A97-B3D1-6ECB3606147C}" destId="{EEA8A8F3-668C-47BD-9B27-BAA7E68C71EC}" srcOrd="3" destOrd="0" presId="urn:microsoft.com/office/officeart/2018/2/layout/IconCircleList"/>
    <dgm:cxn modelId="{F14D2B5F-4EDA-4B1C-AA59-D1CCC87E2260}" type="presParOf" srcId="{CADACDE4-01AD-4278-9112-6013FAC867EF}" destId="{7011A47B-A1D6-4713-81B2-797EBA0D85E4}" srcOrd="5" destOrd="0" presId="urn:microsoft.com/office/officeart/2018/2/layout/IconCircleList"/>
    <dgm:cxn modelId="{4686B4DB-0FE1-44CB-9603-50F0A0990894}" type="presParOf" srcId="{CADACDE4-01AD-4278-9112-6013FAC867EF}" destId="{D5AA6DC3-0E3C-472D-9033-23E8F746A01E}" srcOrd="6" destOrd="0" presId="urn:microsoft.com/office/officeart/2018/2/layout/IconCircleList"/>
    <dgm:cxn modelId="{BF7A1740-77AA-4CF0-8BEA-2D9C2216532D}" type="presParOf" srcId="{D5AA6DC3-0E3C-472D-9033-23E8F746A01E}" destId="{2A59A7BC-4447-45C8-9A4C-7E63445C3627}" srcOrd="0" destOrd="0" presId="urn:microsoft.com/office/officeart/2018/2/layout/IconCircleList"/>
    <dgm:cxn modelId="{9A385EC2-84BD-499C-B293-2FFB16B7D6DA}" type="presParOf" srcId="{D5AA6DC3-0E3C-472D-9033-23E8F746A01E}" destId="{A1912EBF-145C-4C13-A17A-ECEC55CF5261}" srcOrd="1" destOrd="0" presId="urn:microsoft.com/office/officeart/2018/2/layout/IconCircleList"/>
    <dgm:cxn modelId="{416F7785-E646-4754-AEC1-221284200005}" type="presParOf" srcId="{D5AA6DC3-0E3C-472D-9033-23E8F746A01E}" destId="{61718A25-01B2-4A95-BDCB-461D765E23D5}" srcOrd="2" destOrd="0" presId="urn:microsoft.com/office/officeart/2018/2/layout/IconCircleList"/>
    <dgm:cxn modelId="{7ADD9116-6C60-409A-99BF-E0553E7A38FD}" type="presParOf" srcId="{D5AA6DC3-0E3C-472D-9033-23E8F746A01E}" destId="{597E5EB0-CDE3-4E0A-9075-47F9761A9C47}"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9F89F8-AF94-4A5A-81D4-AEB77AAA06EB}" type="doc">
      <dgm:prSet loTypeId="urn:microsoft.com/office/officeart/2016/7/layout/VerticalHollowActionList" loCatId="List" qsTypeId="urn:microsoft.com/office/officeart/2005/8/quickstyle/simple1" qsCatId="simple" csTypeId="urn:microsoft.com/office/officeart/2005/8/colors/accent2_2" csCatId="accent2" phldr="1"/>
      <dgm:spPr/>
      <dgm:t>
        <a:bodyPr/>
        <a:lstStyle/>
        <a:p>
          <a:endParaRPr lang="en-US"/>
        </a:p>
      </dgm:t>
    </dgm:pt>
    <dgm:pt modelId="{5A51EA0D-14A4-4DF6-BA0B-A2CDD6E1712E}">
      <dgm:prSet/>
      <dgm:spPr/>
      <dgm:t>
        <a:bodyPr/>
        <a:lstStyle/>
        <a:p>
          <a:r>
            <a:rPr lang="en-US" b="1" i="1"/>
            <a:t>Improve</a:t>
          </a:r>
        </a:p>
      </dgm:t>
    </dgm:pt>
    <dgm:pt modelId="{6C205656-0D66-437C-90E0-7E1734DC931B}" type="parTrans" cxnId="{ED7D3985-A300-4263-A383-AA5C82FDB6B6}">
      <dgm:prSet/>
      <dgm:spPr/>
      <dgm:t>
        <a:bodyPr/>
        <a:lstStyle/>
        <a:p>
          <a:endParaRPr lang="en-US"/>
        </a:p>
      </dgm:t>
    </dgm:pt>
    <dgm:pt modelId="{31DE0930-8226-4D86-ADBA-0071C3EE2CCC}" type="sibTrans" cxnId="{ED7D3985-A300-4263-A383-AA5C82FDB6B6}">
      <dgm:prSet/>
      <dgm:spPr/>
      <dgm:t>
        <a:bodyPr/>
        <a:lstStyle/>
        <a:p>
          <a:endParaRPr lang="en-US"/>
        </a:p>
      </dgm:t>
    </dgm:pt>
    <dgm:pt modelId="{CFFB9CF1-2243-40AA-9FFE-39D7F124A79C}">
      <dgm:prSet custT="1"/>
      <dgm:spPr>
        <a:solidFill>
          <a:schemeClr val="accent4">
            <a:lumMod val="75000"/>
            <a:lumOff val="25000"/>
          </a:schemeClr>
        </a:solidFill>
      </dgm:spPr>
      <dgm:t>
        <a:bodyPr/>
        <a:lstStyle/>
        <a:p>
          <a:r>
            <a:rPr lang="en-US" sz="2000"/>
            <a:t>GC Employee Productivity</a:t>
          </a:r>
        </a:p>
      </dgm:t>
    </dgm:pt>
    <dgm:pt modelId="{8013894B-946A-444A-BAB8-553BBCF587B2}" type="parTrans" cxnId="{25CF4D79-4F00-41CD-B52D-73D694DB96C1}">
      <dgm:prSet/>
      <dgm:spPr/>
      <dgm:t>
        <a:bodyPr/>
        <a:lstStyle/>
        <a:p>
          <a:endParaRPr lang="en-US"/>
        </a:p>
      </dgm:t>
    </dgm:pt>
    <dgm:pt modelId="{D9130126-8A06-42D2-9B91-70CC6AA301FA}" type="sibTrans" cxnId="{25CF4D79-4F00-41CD-B52D-73D694DB96C1}">
      <dgm:prSet/>
      <dgm:spPr/>
      <dgm:t>
        <a:bodyPr/>
        <a:lstStyle/>
        <a:p>
          <a:endParaRPr lang="en-US"/>
        </a:p>
      </dgm:t>
    </dgm:pt>
    <dgm:pt modelId="{8AC865E6-D3E6-41BB-B119-32FAF9867908}">
      <dgm:prSet/>
      <dgm:spPr/>
      <dgm:t>
        <a:bodyPr/>
        <a:lstStyle/>
        <a:p>
          <a:r>
            <a:rPr lang="en-US" b="1" i="1"/>
            <a:t>Increase</a:t>
          </a:r>
        </a:p>
      </dgm:t>
    </dgm:pt>
    <dgm:pt modelId="{77D684EA-5C4F-4C25-98CA-2F1F368A2E1B}" type="parTrans" cxnId="{B626C2DA-08F8-4869-809D-8F0826594FC0}">
      <dgm:prSet/>
      <dgm:spPr/>
      <dgm:t>
        <a:bodyPr/>
        <a:lstStyle/>
        <a:p>
          <a:endParaRPr lang="en-US"/>
        </a:p>
      </dgm:t>
    </dgm:pt>
    <dgm:pt modelId="{71DEBC31-B23D-410D-AD47-5ED226CD31DB}" type="sibTrans" cxnId="{B626C2DA-08F8-4869-809D-8F0826594FC0}">
      <dgm:prSet/>
      <dgm:spPr/>
      <dgm:t>
        <a:bodyPr/>
        <a:lstStyle/>
        <a:p>
          <a:endParaRPr lang="en-US"/>
        </a:p>
      </dgm:t>
    </dgm:pt>
    <dgm:pt modelId="{52935103-CAC0-429F-93F9-961603ABFA3A}">
      <dgm:prSet custT="1"/>
      <dgm:spPr>
        <a:solidFill>
          <a:schemeClr val="accent4">
            <a:lumMod val="75000"/>
            <a:lumOff val="25000"/>
          </a:schemeClr>
        </a:solidFill>
      </dgm:spPr>
      <dgm:t>
        <a:bodyPr/>
        <a:lstStyle/>
        <a:p>
          <a:r>
            <a:rPr lang="en-US" sz="2000"/>
            <a:t>Operational Efficiency</a:t>
          </a:r>
        </a:p>
      </dgm:t>
    </dgm:pt>
    <dgm:pt modelId="{20D68642-FBED-4B9E-BABF-C9AF20D51B20}" type="parTrans" cxnId="{FA6B8437-F592-43F7-9CD3-C849C38E4926}">
      <dgm:prSet/>
      <dgm:spPr/>
      <dgm:t>
        <a:bodyPr/>
        <a:lstStyle/>
        <a:p>
          <a:endParaRPr lang="en-US"/>
        </a:p>
      </dgm:t>
    </dgm:pt>
    <dgm:pt modelId="{88F3CED9-4E65-4016-AD11-E47F1A48D8C1}" type="sibTrans" cxnId="{FA6B8437-F592-43F7-9CD3-C849C38E4926}">
      <dgm:prSet/>
      <dgm:spPr/>
      <dgm:t>
        <a:bodyPr/>
        <a:lstStyle/>
        <a:p>
          <a:endParaRPr lang="en-US"/>
        </a:p>
      </dgm:t>
    </dgm:pt>
    <dgm:pt modelId="{561650CB-7CF1-4BD3-9B5C-F9EACC47BC3A}">
      <dgm:prSet/>
      <dgm:spPr/>
      <dgm:t>
        <a:bodyPr/>
        <a:lstStyle/>
        <a:p>
          <a:r>
            <a:rPr lang="en-US" b="1" i="1"/>
            <a:t>Manage</a:t>
          </a:r>
        </a:p>
      </dgm:t>
    </dgm:pt>
    <dgm:pt modelId="{FFB4E775-A5F9-4A3A-87DD-87D4435F92C5}" type="parTrans" cxnId="{E859BDAD-95C8-48DB-9D4A-FB6F82B7DF8D}">
      <dgm:prSet/>
      <dgm:spPr/>
      <dgm:t>
        <a:bodyPr/>
        <a:lstStyle/>
        <a:p>
          <a:endParaRPr lang="en-US"/>
        </a:p>
      </dgm:t>
    </dgm:pt>
    <dgm:pt modelId="{C9B70F99-2228-425E-A0CC-D0871C300402}" type="sibTrans" cxnId="{E859BDAD-95C8-48DB-9D4A-FB6F82B7DF8D}">
      <dgm:prSet/>
      <dgm:spPr/>
      <dgm:t>
        <a:bodyPr/>
        <a:lstStyle/>
        <a:p>
          <a:endParaRPr lang="en-US"/>
        </a:p>
      </dgm:t>
    </dgm:pt>
    <dgm:pt modelId="{B8824826-AFDD-4F16-AD71-30BEAD942F3D}">
      <dgm:prSet custT="1"/>
      <dgm:spPr>
        <a:solidFill>
          <a:schemeClr val="accent4">
            <a:lumMod val="75000"/>
            <a:lumOff val="25000"/>
          </a:schemeClr>
        </a:solidFill>
      </dgm:spPr>
      <dgm:t>
        <a:bodyPr/>
        <a:lstStyle/>
        <a:p>
          <a:r>
            <a:rPr lang="en-US" sz="2000"/>
            <a:t>Costs and Resources More Effectively</a:t>
          </a:r>
        </a:p>
      </dgm:t>
    </dgm:pt>
    <dgm:pt modelId="{C2951009-8186-4140-919B-CB13819BC8FA}" type="parTrans" cxnId="{D92AEB4C-1B6F-4860-B7DC-B809B2EBCFC3}">
      <dgm:prSet/>
      <dgm:spPr/>
      <dgm:t>
        <a:bodyPr/>
        <a:lstStyle/>
        <a:p>
          <a:endParaRPr lang="en-US"/>
        </a:p>
      </dgm:t>
    </dgm:pt>
    <dgm:pt modelId="{E6C2A860-8B47-49B3-AB1D-BA44A0E330A4}" type="sibTrans" cxnId="{D92AEB4C-1B6F-4860-B7DC-B809B2EBCFC3}">
      <dgm:prSet/>
      <dgm:spPr/>
      <dgm:t>
        <a:bodyPr/>
        <a:lstStyle/>
        <a:p>
          <a:endParaRPr lang="en-US"/>
        </a:p>
      </dgm:t>
    </dgm:pt>
    <dgm:pt modelId="{8A8C854D-DACE-4759-9456-FE6B95CF5D64}">
      <dgm:prSet/>
      <dgm:spPr/>
      <dgm:t>
        <a:bodyPr/>
        <a:lstStyle/>
        <a:p>
          <a:r>
            <a:rPr lang="en-US" b="1" i="1"/>
            <a:t>Ensure</a:t>
          </a:r>
        </a:p>
      </dgm:t>
    </dgm:pt>
    <dgm:pt modelId="{D1BAD865-5458-494C-9F8D-C3D9DCBCA922}" type="parTrans" cxnId="{ABF5BF8E-8826-4333-98BD-8541DAD0BC88}">
      <dgm:prSet/>
      <dgm:spPr/>
      <dgm:t>
        <a:bodyPr/>
        <a:lstStyle/>
        <a:p>
          <a:endParaRPr lang="en-US"/>
        </a:p>
      </dgm:t>
    </dgm:pt>
    <dgm:pt modelId="{50B37F21-3CAC-4F5D-B5EC-03F705EE8771}" type="sibTrans" cxnId="{ABF5BF8E-8826-4333-98BD-8541DAD0BC88}">
      <dgm:prSet/>
      <dgm:spPr/>
      <dgm:t>
        <a:bodyPr/>
        <a:lstStyle/>
        <a:p>
          <a:endParaRPr lang="en-US"/>
        </a:p>
      </dgm:t>
    </dgm:pt>
    <dgm:pt modelId="{A163C263-B63E-4EA0-BED2-078076A44A28}">
      <dgm:prSet custT="1"/>
      <dgm:spPr>
        <a:solidFill>
          <a:schemeClr val="accent4">
            <a:lumMod val="75000"/>
            <a:lumOff val="25000"/>
          </a:schemeClr>
        </a:solidFill>
      </dgm:spPr>
      <dgm:t>
        <a:bodyPr/>
        <a:lstStyle/>
        <a:p>
          <a:r>
            <a:rPr lang="en-US" sz="2000"/>
            <a:t>Safety and Security </a:t>
          </a:r>
        </a:p>
      </dgm:t>
    </dgm:pt>
    <dgm:pt modelId="{AB0447C3-397C-4BD2-ADDD-E06754198F4F}" type="parTrans" cxnId="{48817466-6E95-4FEF-82A9-96386693D052}">
      <dgm:prSet/>
      <dgm:spPr/>
      <dgm:t>
        <a:bodyPr/>
        <a:lstStyle/>
        <a:p>
          <a:endParaRPr lang="en-US"/>
        </a:p>
      </dgm:t>
    </dgm:pt>
    <dgm:pt modelId="{162DC192-5C82-4627-893F-CDA4A9BD9412}" type="sibTrans" cxnId="{48817466-6E95-4FEF-82A9-96386693D052}">
      <dgm:prSet/>
      <dgm:spPr/>
      <dgm:t>
        <a:bodyPr/>
        <a:lstStyle/>
        <a:p>
          <a:endParaRPr lang="en-US"/>
        </a:p>
      </dgm:t>
    </dgm:pt>
    <dgm:pt modelId="{B5BA7EAE-FC53-4F3D-8AF2-2DC08C98367D}">
      <dgm:prSet/>
      <dgm:spPr/>
      <dgm:t>
        <a:bodyPr/>
        <a:lstStyle/>
        <a:p>
          <a:r>
            <a:rPr lang="en-US" b="1" i="1"/>
            <a:t>Enhance</a:t>
          </a:r>
        </a:p>
      </dgm:t>
    </dgm:pt>
    <dgm:pt modelId="{51BF1D25-3A37-4A63-BFC3-4FDBEC669FEF}" type="parTrans" cxnId="{84220185-ABCF-4997-A376-1DF368240453}">
      <dgm:prSet/>
      <dgm:spPr/>
      <dgm:t>
        <a:bodyPr/>
        <a:lstStyle/>
        <a:p>
          <a:endParaRPr lang="en-US"/>
        </a:p>
      </dgm:t>
    </dgm:pt>
    <dgm:pt modelId="{3C726009-FFC4-4C17-B43C-1ADBC54C5BEE}" type="sibTrans" cxnId="{84220185-ABCF-4997-A376-1DF368240453}">
      <dgm:prSet/>
      <dgm:spPr/>
      <dgm:t>
        <a:bodyPr/>
        <a:lstStyle/>
        <a:p>
          <a:endParaRPr lang="en-US"/>
        </a:p>
      </dgm:t>
    </dgm:pt>
    <dgm:pt modelId="{AF80B3AC-B635-407E-8F29-089B460ECD3B}">
      <dgm:prSet custT="1"/>
      <dgm:spPr>
        <a:solidFill>
          <a:schemeClr val="accent4">
            <a:lumMod val="75000"/>
            <a:lumOff val="25000"/>
          </a:schemeClr>
        </a:solidFill>
      </dgm:spPr>
      <dgm:t>
        <a:bodyPr/>
        <a:lstStyle/>
        <a:p>
          <a:r>
            <a:rPr lang="en-US" sz="2000"/>
            <a:t>Citizen Experiences</a:t>
          </a:r>
        </a:p>
      </dgm:t>
    </dgm:pt>
    <dgm:pt modelId="{7FA3A417-D97A-427A-BB44-7426A94B1D5F}" type="parTrans" cxnId="{34A1678E-03FD-4F83-863E-93806CD0C903}">
      <dgm:prSet/>
      <dgm:spPr/>
      <dgm:t>
        <a:bodyPr/>
        <a:lstStyle/>
        <a:p>
          <a:endParaRPr lang="en-US"/>
        </a:p>
      </dgm:t>
    </dgm:pt>
    <dgm:pt modelId="{D59AC758-D0D5-4ED5-AA38-7CDA5CED314C}" type="sibTrans" cxnId="{34A1678E-03FD-4F83-863E-93806CD0C903}">
      <dgm:prSet/>
      <dgm:spPr/>
      <dgm:t>
        <a:bodyPr/>
        <a:lstStyle/>
        <a:p>
          <a:endParaRPr lang="en-US"/>
        </a:p>
      </dgm:t>
    </dgm:pt>
    <dgm:pt modelId="{02CE989B-27D4-48EA-BA50-A1FD53AD5A7B}">
      <dgm:prSet/>
      <dgm:spPr/>
      <dgm:t>
        <a:bodyPr/>
        <a:lstStyle/>
        <a:p>
          <a:r>
            <a:rPr lang="en-US" b="1" i="1"/>
            <a:t>Innovate</a:t>
          </a:r>
        </a:p>
      </dgm:t>
    </dgm:pt>
    <dgm:pt modelId="{B56CA976-C47F-4E68-83EA-087FEDF7ECFA}" type="parTrans" cxnId="{5F2980BF-3F6C-4066-BE4F-47C31B3295FF}">
      <dgm:prSet/>
      <dgm:spPr/>
      <dgm:t>
        <a:bodyPr/>
        <a:lstStyle/>
        <a:p>
          <a:endParaRPr lang="en-US"/>
        </a:p>
      </dgm:t>
    </dgm:pt>
    <dgm:pt modelId="{24C379D9-4734-4D88-8AEB-1CDF4C884BCB}" type="sibTrans" cxnId="{5F2980BF-3F6C-4066-BE4F-47C31B3295FF}">
      <dgm:prSet/>
      <dgm:spPr/>
      <dgm:t>
        <a:bodyPr/>
        <a:lstStyle/>
        <a:p>
          <a:endParaRPr lang="en-US"/>
        </a:p>
      </dgm:t>
    </dgm:pt>
    <dgm:pt modelId="{8A9E3981-0161-4482-8B2A-C8F0B51551A2}">
      <dgm:prSet custT="1"/>
      <dgm:spPr>
        <a:solidFill>
          <a:schemeClr val="accent4">
            <a:lumMod val="75000"/>
            <a:lumOff val="25000"/>
          </a:schemeClr>
        </a:solidFill>
      </dgm:spPr>
      <dgm:t>
        <a:bodyPr/>
        <a:lstStyle/>
        <a:p>
          <a:r>
            <a:rPr lang="en-US" sz="2000"/>
            <a:t>Create Intelligent Modern Applications for GC Workers</a:t>
          </a:r>
        </a:p>
      </dgm:t>
    </dgm:pt>
    <dgm:pt modelId="{3B44A05B-086F-4545-96E0-65BF751DD5D3}" type="parTrans" cxnId="{C55AE1C0-0BBE-4303-8FD5-A10DC88405C9}">
      <dgm:prSet/>
      <dgm:spPr/>
      <dgm:t>
        <a:bodyPr/>
        <a:lstStyle/>
        <a:p>
          <a:endParaRPr lang="en-US"/>
        </a:p>
      </dgm:t>
    </dgm:pt>
    <dgm:pt modelId="{ADD23E4E-7230-416C-B030-E0064D33C046}" type="sibTrans" cxnId="{C55AE1C0-0BBE-4303-8FD5-A10DC88405C9}">
      <dgm:prSet/>
      <dgm:spPr/>
      <dgm:t>
        <a:bodyPr/>
        <a:lstStyle/>
        <a:p>
          <a:endParaRPr lang="en-US"/>
        </a:p>
      </dgm:t>
    </dgm:pt>
    <dgm:pt modelId="{177499A7-C380-4FFB-B3A5-FE6187D2162B}" type="pres">
      <dgm:prSet presAssocID="{F29F89F8-AF94-4A5A-81D4-AEB77AAA06EB}" presName="Name0" presStyleCnt="0">
        <dgm:presLayoutVars>
          <dgm:dir/>
          <dgm:animLvl val="lvl"/>
          <dgm:resizeHandles val="exact"/>
        </dgm:presLayoutVars>
      </dgm:prSet>
      <dgm:spPr/>
    </dgm:pt>
    <dgm:pt modelId="{F741D8F4-642F-4FD4-B461-E422B9A17E9D}" type="pres">
      <dgm:prSet presAssocID="{5A51EA0D-14A4-4DF6-BA0B-A2CDD6E1712E}" presName="linNode" presStyleCnt="0"/>
      <dgm:spPr/>
    </dgm:pt>
    <dgm:pt modelId="{D6D87998-38F7-4C37-BEB2-3276B709A1BC}" type="pres">
      <dgm:prSet presAssocID="{5A51EA0D-14A4-4DF6-BA0B-A2CDD6E1712E}" presName="parentText" presStyleLbl="solidFgAcc1" presStyleIdx="0" presStyleCnt="6" custLinFactNeighborY="1839">
        <dgm:presLayoutVars>
          <dgm:chMax val="1"/>
          <dgm:bulletEnabled/>
        </dgm:presLayoutVars>
      </dgm:prSet>
      <dgm:spPr/>
    </dgm:pt>
    <dgm:pt modelId="{17F6B57F-53C0-4806-8564-6B62CDC17DF4}" type="pres">
      <dgm:prSet presAssocID="{5A51EA0D-14A4-4DF6-BA0B-A2CDD6E1712E}" presName="descendantText" presStyleLbl="alignNode1" presStyleIdx="0" presStyleCnt="6">
        <dgm:presLayoutVars>
          <dgm:bulletEnabled/>
        </dgm:presLayoutVars>
      </dgm:prSet>
      <dgm:spPr/>
    </dgm:pt>
    <dgm:pt modelId="{921E0653-41DC-463D-9534-B9231513F315}" type="pres">
      <dgm:prSet presAssocID="{31DE0930-8226-4D86-ADBA-0071C3EE2CCC}" presName="sp" presStyleCnt="0"/>
      <dgm:spPr/>
    </dgm:pt>
    <dgm:pt modelId="{EA9105CF-FB23-415A-85DD-6C7A3815BB3D}" type="pres">
      <dgm:prSet presAssocID="{8AC865E6-D3E6-41BB-B119-32FAF9867908}" presName="linNode" presStyleCnt="0"/>
      <dgm:spPr/>
    </dgm:pt>
    <dgm:pt modelId="{A690EAD2-D32B-45E4-B419-1EAAEC4D4B3B}" type="pres">
      <dgm:prSet presAssocID="{8AC865E6-D3E6-41BB-B119-32FAF9867908}" presName="parentText" presStyleLbl="solidFgAcc1" presStyleIdx="1" presStyleCnt="6">
        <dgm:presLayoutVars>
          <dgm:chMax val="1"/>
          <dgm:bulletEnabled/>
        </dgm:presLayoutVars>
      </dgm:prSet>
      <dgm:spPr/>
    </dgm:pt>
    <dgm:pt modelId="{F88CB770-84E5-4FB5-BDD8-391CC826E82D}" type="pres">
      <dgm:prSet presAssocID="{8AC865E6-D3E6-41BB-B119-32FAF9867908}" presName="descendantText" presStyleLbl="alignNode1" presStyleIdx="1" presStyleCnt="6">
        <dgm:presLayoutVars>
          <dgm:bulletEnabled/>
        </dgm:presLayoutVars>
      </dgm:prSet>
      <dgm:spPr/>
    </dgm:pt>
    <dgm:pt modelId="{AF35D332-3051-4367-8683-EEE2FD3E5CB0}" type="pres">
      <dgm:prSet presAssocID="{71DEBC31-B23D-410D-AD47-5ED226CD31DB}" presName="sp" presStyleCnt="0"/>
      <dgm:spPr/>
    </dgm:pt>
    <dgm:pt modelId="{2B54B76D-426F-490A-8D99-E7A70750FF7B}" type="pres">
      <dgm:prSet presAssocID="{561650CB-7CF1-4BD3-9B5C-F9EACC47BC3A}" presName="linNode" presStyleCnt="0"/>
      <dgm:spPr/>
    </dgm:pt>
    <dgm:pt modelId="{22F1742A-C417-4DEF-92B7-F48EB27B02E8}" type="pres">
      <dgm:prSet presAssocID="{561650CB-7CF1-4BD3-9B5C-F9EACC47BC3A}" presName="parentText" presStyleLbl="solidFgAcc1" presStyleIdx="2" presStyleCnt="6">
        <dgm:presLayoutVars>
          <dgm:chMax val="1"/>
          <dgm:bulletEnabled/>
        </dgm:presLayoutVars>
      </dgm:prSet>
      <dgm:spPr/>
    </dgm:pt>
    <dgm:pt modelId="{E079E2CF-4707-4C0D-B472-761DD15A496A}" type="pres">
      <dgm:prSet presAssocID="{561650CB-7CF1-4BD3-9B5C-F9EACC47BC3A}" presName="descendantText" presStyleLbl="alignNode1" presStyleIdx="2" presStyleCnt="6">
        <dgm:presLayoutVars>
          <dgm:bulletEnabled/>
        </dgm:presLayoutVars>
      </dgm:prSet>
      <dgm:spPr/>
    </dgm:pt>
    <dgm:pt modelId="{7379E8A7-2A93-42E7-8FAB-C6E538A94179}" type="pres">
      <dgm:prSet presAssocID="{C9B70F99-2228-425E-A0CC-D0871C300402}" presName="sp" presStyleCnt="0"/>
      <dgm:spPr/>
    </dgm:pt>
    <dgm:pt modelId="{B0412F46-2F29-4F47-A019-B31BB51240D9}" type="pres">
      <dgm:prSet presAssocID="{8A8C854D-DACE-4759-9456-FE6B95CF5D64}" presName="linNode" presStyleCnt="0"/>
      <dgm:spPr/>
    </dgm:pt>
    <dgm:pt modelId="{78FF8E58-C93E-48D1-82BB-F18477D6D0FC}" type="pres">
      <dgm:prSet presAssocID="{8A8C854D-DACE-4759-9456-FE6B95CF5D64}" presName="parentText" presStyleLbl="solidFgAcc1" presStyleIdx="3" presStyleCnt="6">
        <dgm:presLayoutVars>
          <dgm:chMax val="1"/>
          <dgm:bulletEnabled/>
        </dgm:presLayoutVars>
      </dgm:prSet>
      <dgm:spPr/>
    </dgm:pt>
    <dgm:pt modelId="{42D5EB62-79B0-4689-A328-ABB2945CBA69}" type="pres">
      <dgm:prSet presAssocID="{8A8C854D-DACE-4759-9456-FE6B95CF5D64}" presName="descendantText" presStyleLbl="alignNode1" presStyleIdx="3" presStyleCnt="6">
        <dgm:presLayoutVars>
          <dgm:bulletEnabled/>
        </dgm:presLayoutVars>
      </dgm:prSet>
      <dgm:spPr/>
    </dgm:pt>
    <dgm:pt modelId="{20709755-6527-4811-B1F2-F7F2D2AF4CBA}" type="pres">
      <dgm:prSet presAssocID="{50B37F21-3CAC-4F5D-B5EC-03F705EE8771}" presName="sp" presStyleCnt="0"/>
      <dgm:spPr/>
    </dgm:pt>
    <dgm:pt modelId="{D0BDDFA0-9FD5-4870-AB6F-F97243F1000A}" type="pres">
      <dgm:prSet presAssocID="{B5BA7EAE-FC53-4F3D-8AF2-2DC08C98367D}" presName="linNode" presStyleCnt="0"/>
      <dgm:spPr/>
    </dgm:pt>
    <dgm:pt modelId="{16BC5212-9003-40EA-8A7A-AFA63032EF7B}" type="pres">
      <dgm:prSet presAssocID="{B5BA7EAE-FC53-4F3D-8AF2-2DC08C98367D}" presName="parentText" presStyleLbl="solidFgAcc1" presStyleIdx="4" presStyleCnt="6">
        <dgm:presLayoutVars>
          <dgm:chMax val="1"/>
          <dgm:bulletEnabled/>
        </dgm:presLayoutVars>
      </dgm:prSet>
      <dgm:spPr/>
    </dgm:pt>
    <dgm:pt modelId="{2C40B880-3944-4ABC-9FF4-47644144F8A6}" type="pres">
      <dgm:prSet presAssocID="{B5BA7EAE-FC53-4F3D-8AF2-2DC08C98367D}" presName="descendantText" presStyleLbl="alignNode1" presStyleIdx="4" presStyleCnt="6">
        <dgm:presLayoutVars>
          <dgm:bulletEnabled/>
        </dgm:presLayoutVars>
      </dgm:prSet>
      <dgm:spPr/>
    </dgm:pt>
    <dgm:pt modelId="{26EF0338-EF04-48A5-B4AC-80E1A9789C04}" type="pres">
      <dgm:prSet presAssocID="{3C726009-FFC4-4C17-B43C-1ADBC54C5BEE}" presName="sp" presStyleCnt="0"/>
      <dgm:spPr/>
    </dgm:pt>
    <dgm:pt modelId="{0D6BB952-3F8A-4218-9B0C-E5A734D492C7}" type="pres">
      <dgm:prSet presAssocID="{02CE989B-27D4-48EA-BA50-A1FD53AD5A7B}" presName="linNode" presStyleCnt="0"/>
      <dgm:spPr/>
    </dgm:pt>
    <dgm:pt modelId="{DA4D64DB-FAE5-426C-903F-3D82EE48DD30}" type="pres">
      <dgm:prSet presAssocID="{02CE989B-27D4-48EA-BA50-A1FD53AD5A7B}" presName="parentText" presStyleLbl="solidFgAcc1" presStyleIdx="5" presStyleCnt="6">
        <dgm:presLayoutVars>
          <dgm:chMax val="1"/>
          <dgm:bulletEnabled/>
        </dgm:presLayoutVars>
      </dgm:prSet>
      <dgm:spPr/>
    </dgm:pt>
    <dgm:pt modelId="{D32F1784-7D2C-4D86-AF8A-6E8F8F3E556E}" type="pres">
      <dgm:prSet presAssocID="{02CE989B-27D4-48EA-BA50-A1FD53AD5A7B}" presName="descendantText" presStyleLbl="alignNode1" presStyleIdx="5" presStyleCnt="6">
        <dgm:presLayoutVars>
          <dgm:bulletEnabled/>
        </dgm:presLayoutVars>
      </dgm:prSet>
      <dgm:spPr/>
    </dgm:pt>
  </dgm:ptLst>
  <dgm:cxnLst>
    <dgm:cxn modelId="{833ACC05-B046-4E96-8FB9-6E31E914435C}" type="presOf" srcId="{B5BA7EAE-FC53-4F3D-8AF2-2DC08C98367D}" destId="{16BC5212-9003-40EA-8A7A-AFA63032EF7B}" srcOrd="0" destOrd="0" presId="urn:microsoft.com/office/officeart/2016/7/layout/VerticalHollowActionList"/>
    <dgm:cxn modelId="{C9427C1C-7A08-4E72-9E6B-4CCB1B68F321}" type="presOf" srcId="{8A9E3981-0161-4482-8B2A-C8F0B51551A2}" destId="{D32F1784-7D2C-4D86-AF8A-6E8F8F3E556E}" srcOrd="0" destOrd="0" presId="urn:microsoft.com/office/officeart/2016/7/layout/VerticalHollowActionList"/>
    <dgm:cxn modelId="{2A40F231-36C3-4103-A00D-CE9D95B4810F}" type="presOf" srcId="{8A8C854D-DACE-4759-9456-FE6B95CF5D64}" destId="{78FF8E58-C93E-48D1-82BB-F18477D6D0FC}" srcOrd="0" destOrd="0" presId="urn:microsoft.com/office/officeart/2016/7/layout/VerticalHollowActionList"/>
    <dgm:cxn modelId="{FA6B8437-F592-43F7-9CD3-C849C38E4926}" srcId="{8AC865E6-D3E6-41BB-B119-32FAF9867908}" destId="{52935103-CAC0-429F-93F9-961603ABFA3A}" srcOrd="0" destOrd="0" parTransId="{20D68642-FBED-4B9E-BABF-C9AF20D51B20}" sibTransId="{88F3CED9-4E65-4016-AD11-E47F1A48D8C1}"/>
    <dgm:cxn modelId="{4B47CD63-1A20-4CC3-B8FD-8E7A695E5D97}" type="presOf" srcId="{02CE989B-27D4-48EA-BA50-A1FD53AD5A7B}" destId="{DA4D64DB-FAE5-426C-903F-3D82EE48DD30}" srcOrd="0" destOrd="0" presId="urn:microsoft.com/office/officeart/2016/7/layout/VerticalHollowActionList"/>
    <dgm:cxn modelId="{48817466-6E95-4FEF-82A9-96386693D052}" srcId="{8A8C854D-DACE-4759-9456-FE6B95CF5D64}" destId="{A163C263-B63E-4EA0-BED2-078076A44A28}" srcOrd="0" destOrd="0" parTransId="{AB0447C3-397C-4BD2-ADDD-E06754198F4F}" sibTransId="{162DC192-5C82-4627-893F-CDA4A9BD9412}"/>
    <dgm:cxn modelId="{26F67866-7CBA-4C50-9DDA-7814122120C6}" type="presOf" srcId="{AF80B3AC-B635-407E-8F29-089B460ECD3B}" destId="{2C40B880-3944-4ABC-9FF4-47644144F8A6}" srcOrd="0" destOrd="0" presId="urn:microsoft.com/office/officeart/2016/7/layout/VerticalHollowActionList"/>
    <dgm:cxn modelId="{D92AEB4C-1B6F-4860-B7DC-B809B2EBCFC3}" srcId="{561650CB-7CF1-4BD3-9B5C-F9EACC47BC3A}" destId="{B8824826-AFDD-4F16-AD71-30BEAD942F3D}" srcOrd="0" destOrd="0" parTransId="{C2951009-8186-4140-919B-CB13819BC8FA}" sibTransId="{E6C2A860-8B47-49B3-AB1D-BA44A0E330A4}"/>
    <dgm:cxn modelId="{3BD23775-768A-4050-9692-3A25ABAF15CA}" type="presOf" srcId="{F29F89F8-AF94-4A5A-81D4-AEB77AAA06EB}" destId="{177499A7-C380-4FFB-B3A5-FE6187D2162B}" srcOrd="0" destOrd="0" presId="urn:microsoft.com/office/officeart/2016/7/layout/VerticalHollowActionList"/>
    <dgm:cxn modelId="{25CF4D79-4F00-41CD-B52D-73D694DB96C1}" srcId="{5A51EA0D-14A4-4DF6-BA0B-A2CDD6E1712E}" destId="{CFFB9CF1-2243-40AA-9FFE-39D7F124A79C}" srcOrd="0" destOrd="0" parTransId="{8013894B-946A-444A-BAB8-553BBCF587B2}" sibTransId="{D9130126-8A06-42D2-9B91-70CC6AA301FA}"/>
    <dgm:cxn modelId="{2D089D7B-5A8F-4D24-9F3B-5AC1C3CBE3E7}" type="presOf" srcId="{A163C263-B63E-4EA0-BED2-078076A44A28}" destId="{42D5EB62-79B0-4689-A328-ABB2945CBA69}" srcOrd="0" destOrd="0" presId="urn:microsoft.com/office/officeart/2016/7/layout/VerticalHollowActionList"/>
    <dgm:cxn modelId="{84220185-ABCF-4997-A376-1DF368240453}" srcId="{F29F89F8-AF94-4A5A-81D4-AEB77AAA06EB}" destId="{B5BA7EAE-FC53-4F3D-8AF2-2DC08C98367D}" srcOrd="4" destOrd="0" parTransId="{51BF1D25-3A37-4A63-BFC3-4FDBEC669FEF}" sibTransId="{3C726009-FFC4-4C17-B43C-1ADBC54C5BEE}"/>
    <dgm:cxn modelId="{ED7D3985-A300-4263-A383-AA5C82FDB6B6}" srcId="{F29F89F8-AF94-4A5A-81D4-AEB77AAA06EB}" destId="{5A51EA0D-14A4-4DF6-BA0B-A2CDD6E1712E}" srcOrd="0" destOrd="0" parTransId="{6C205656-0D66-437C-90E0-7E1734DC931B}" sibTransId="{31DE0930-8226-4D86-ADBA-0071C3EE2CCC}"/>
    <dgm:cxn modelId="{9C849088-005F-4103-910B-AD301C4E6670}" type="presOf" srcId="{52935103-CAC0-429F-93F9-961603ABFA3A}" destId="{F88CB770-84E5-4FB5-BDD8-391CC826E82D}" srcOrd="0" destOrd="0" presId="urn:microsoft.com/office/officeart/2016/7/layout/VerticalHollowActionList"/>
    <dgm:cxn modelId="{34A1678E-03FD-4F83-863E-93806CD0C903}" srcId="{B5BA7EAE-FC53-4F3D-8AF2-2DC08C98367D}" destId="{AF80B3AC-B635-407E-8F29-089B460ECD3B}" srcOrd="0" destOrd="0" parTransId="{7FA3A417-D97A-427A-BB44-7426A94B1D5F}" sibTransId="{D59AC758-D0D5-4ED5-AA38-7CDA5CED314C}"/>
    <dgm:cxn modelId="{ABF5BF8E-8826-4333-98BD-8541DAD0BC88}" srcId="{F29F89F8-AF94-4A5A-81D4-AEB77AAA06EB}" destId="{8A8C854D-DACE-4759-9456-FE6B95CF5D64}" srcOrd="3" destOrd="0" parTransId="{D1BAD865-5458-494C-9F8D-C3D9DCBCA922}" sibTransId="{50B37F21-3CAC-4F5D-B5EC-03F705EE8771}"/>
    <dgm:cxn modelId="{2621C0A3-5408-48A0-A038-38D1D3A91EA6}" type="presOf" srcId="{561650CB-7CF1-4BD3-9B5C-F9EACC47BC3A}" destId="{22F1742A-C417-4DEF-92B7-F48EB27B02E8}" srcOrd="0" destOrd="0" presId="urn:microsoft.com/office/officeart/2016/7/layout/VerticalHollowActionList"/>
    <dgm:cxn modelId="{E859BDAD-95C8-48DB-9D4A-FB6F82B7DF8D}" srcId="{F29F89F8-AF94-4A5A-81D4-AEB77AAA06EB}" destId="{561650CB-7CF1-4BD3-9B5C-F9EACC47BC3A}" srcOrd="2" destOrd="0" parTransId="{FFB4E775-A5F9-4A3A-87DD-87D4435F92C5}" sibTransId="{C9B70F99-2228-425E-A0CC-D0871C300402}"/>
    <dgm:cxn modelId="{6B83C1AF-2BE1-4856-A65E-C0CB64C30E31}" type="presOf" srcId="{5A51EA0D-14A4-4DF6-BA0B-A2CDD6E1712E}" destId="{D6D87998-38F7-4C37-BEB2-3276B709A1BC}" srcOrd="0" destOrd="0" presId="urn:microsoft.com/office/officeart/2016/7/layout/VerticalHollowActionList"/>
    <dgm:cxn modelId="{137465B0-0064-4AB1-932D-5EC38A687555}" type="presOf" srcId="{8AC865E6-D3E6-41BB-B119-32FAF9867908}" destId="{A690EAD2-D32B-45E4-B419-1EAAEC4D4B3B}" srcOrd="0" destOrd="0" presId="urn:microsoft.com/office/officeart/2016/7/layout/VerticalHollowActionList"/>
    <dgm:cxn modelId="{579FF6BE-7B91-4499-B8C2-E2CBD764E898}" type="presOf" srcId="{CFFB9CF1-2243-40AA-9FFE-39D7F124A79C}" destId="{17F6B57F-53C0-4806-8564-6B62CDC17DF4}" srcOrd="0" destOrd="0" presId="urn:microsoft.com/office/officeart/2016/7/layout/VerticalHollowActionList"/>
    <dgm:cxn modelId="{5F2980BF-3F6C-4066-BE4F-47C31B3295FF}" srcId="{F29F89F8-AF94-4A5A-81D4-AEB77AAA06EB}" destId="{02CE989B-27D4-48EA-BA50-A1FD53AD5A7B}" srcOrd="5" destOrd="0" parTransId="{B56CA976-C47F-4E68-83EA-087FEDF7ECFA}" sibTransId="{24C379D9-4734-4D88-8AEB-1CDF4C884BCB}"/>
    <dgm:cxn modelId="{C55AE1C0-0BBE-4303-8FD5-A10DC88405C9}" srcId="{02CE989B-27D4-48EA-BA50-A1FD53AD5A7B}" destId="{8A9E3981-0161-4482-8B2A-C8F0B51551A2}" srcOrd="0" destOrd="0" parTransId="{3B44A05B-086F-4545-96E0-65BF751DD5D3}" sibTransId="{ADD23E4E-7230-416C-B030-E0064D33C046}"/>
    <dgm:cxn modelId="{B626C2DA-08F8-4869-809D-8F0826594FC0}" srcId="{F29F89F8-AF94-4A5A-81D4-AEB77AAA06EB}" destId="{8AC865E6-D3E6-41BB-B119-32FAF9867908}" srcOrd="1" destOrd="0" parTransId="{77D684EA-5C4F-4C25-98CA-2F1F368A2E1B}" sibTransId="{71DEBC31-B23D-410D-AD47-5ED226CD31DB}"/>
    <dgm:cxn modelId="{28CB08FE-EF99-48CC-BD08-31A032C9E7ED}" type="presOf" srcId="{B8824826-AFDD-4F16-AD71-30BEAD942F3D}" destId="{E079E2CF-4707-4C0D-B472-761DD15A496A}" srcOrd="0" destOrd="0" presId="urn:microsoft.com/office/officeart/2016/7/layout/VerticalHollowActionList"/>
    <dgm:cxn modelId="{90D48DC2-FCCC-400E-BA92-E48FE99D2FC1}" type="presParOf" srcId="{177499A7-C380-4FFB-B3A5-FE6187D2162B}" destId="{F741D8F4-642F-4FD4-B461-E422B9A17E9D}" srcOrd="0" destOrd="0" presId="urn:microsoft.com/office/officeart/2016/7/layout/VerticalHollowActionList"/>
    <dgm:cxn modelId="{60A03CBE-4A52-430F-8FC9-3984F4944CDE}" type="presParOf" srcId="{F741D8F4-642F-4FD4-B461-E422B9A17E9D}" destId="{D6D87998-38F7-4C37-BEB2-3276B709A1BC}" srcOrd="0" destOrd="0" presId="urn:microsoft.com/office/officeart/2016/7/layout/VerticalHollowActionList"/>
    <dgm:cxn modelId="{D611BD56-C954-4159-96C5-274CEEDCC96C}" type="presParOf" srcId="{F741D8F4-642F-4FD4-B461-E422B9A17E9D}" destId="{17F6B57F-53C0-4806-8564-6B62CDC17DF4}" srcOrd="1" destOrd="0" presId="urn:microsoft.com/office/officeart/2016/7/layout/VerticalHollowActionList"/>
    <dgm:cxn modelId="{73D5761A-5EC7-4223-A88F-0CE9AADC257F}" type="presParOf" srcId="{177499A7-C380-4FFB-B3A5-FE6187D2162B}" destId="{921E0653-41DC-463D-9534-B9231513F315}" srcOrd="1" destOrd="0" presId="urn:microsoft.com/office/officeart/2016/7/layout/VerticalHollowActionList"/>
    <dgm:cxn modelId="{41CD5AE6-35BC-4546-8C57-F1D6F995C9C0}" type="presParOf" srcId="{177499A7-C380-4FFB-B3A5-FE6187D2162B}" destId="{EA9105CF-FB23-415A-85DD-6C7A3815BB3D}" srcOrd="2" destOrd="0" presId="urn:microsoft.com/office/officeart/2016/7/layout/VerticalHollowActionList"/>
    <dgm:cxn modelId="{2C212016-B7D6-4406-A109-77F76B5B8118}" type="presParOf" srcId="{EA9105CF-FB23-415A-85DD-6C7A3815BB3D}" destId="{A690EAD2-D32B-45E4-B419-1EAAEC4D4B3B}" srcOrd="0" destOrd="0" presId="urn:microsoft.com/office/officeart/2016/7/layout/VerticalHollowActionList"/>
    <dgm:cxn modelId="{48C7CB37-997F-4862-AC3F-955C4C7B431F}" type="presParOf" srcId="{EA9105CF-FB23-415A-85DD-6C7A3815BB3D}" destId="{F88CB770-84E5-4FB5-BDD8-391CC826E82D}" srcOrd="1" destOrd="0" presId="urn:microsoft.com/office/officeart/2016/7/layout/VerticalHollowActionList"/>
    <dgm:cxn modelId="{F57CDB4E-003C-428C-A51D-29180CEB5E88}" type="presParOf" srcId="{177499A7-C380-4FFB-B3A5-FE6187D2162B}" destId="{AF35D332-3051-4367-8683-EEE2FD3E5CB0}" srcOrd="3" destOrd="0" presId="urn:microsoft.com/office/officeart/2016/7/layout/VerticalHollowActionList"/>
    <dgm:cxn modelId="{88B0EF66-5AC9-4085-82D7-8185CC2B4F72}" type="presParOf" srcId="{177499A7-C380-4FFB-B3A5-FE6187D2162B}" destId="{2B54B76D-426F-490A-8D99-E7A70750FF7B}" srcOrd="4" destOrd="0" presId="urn:microsoft.com/office/officeart/2016/7/layout/VerticalHollowActionList"/>
    <dgm:cxn modelId="{A114D933-DC8C-4D62-A91A-B9F6DBDBEC3F}" type="presParOf" srcId="{2B54B76D-426F-490A-8D99-E7A70750FF7B}" destId="{22F1742A-C417-4DEF-92B7-F48EB27B02E8}" srcOrd="0" destOrd="0" presId="urn:microsoft.com/office/officeart/2016/7/layout/VerticalHollowActionList"/>
    <dgm:cxn modelId="{DC790B2C-6E61-494B-A528-8D053F0696DE}" type="presParOf" srcId="{2B54B76D-426F-490A-8D99-E7A70750FF7B}" destId="{E079E2CF-4707-4C0D-B472-761DD15A496A}" srcOrd="1" destOrd="0" presId="urn:microsoft.com/office/officeart/2016/7/layout/VerticalHollowActionList"/>
    <dgm:cxn modelId="{31780F6A-A71E-4EA0-A988-BE3D3ECFBA2A}" type="presParOf" srcId="{177499A7-C380-4FFB-B3A5-FE6187D2162B}" destId="{7379E8A7-2A93-42E7-8FAB-C6E538A94179}" srcOrd="5" destOrd="0" presId="urn:microsoft.com/office/officeart/2016/7/layout/VerticalHollowActionList"/>
    <dgm:cxn modelId="{979E3846-F53E-41F6-917E-9DF774D1449F}" type="presParOf" srcId="{177499A7-C380-4FFB-B3A5-FE6187D2162B}" destId="{B0412F46-2F29-4F47-A019-B31BB51240D9}" srcOrd="6" destOrd="0" presId="urn:microsoft.com/office/officeart/2016/7/layout/VerticalHollowActionList"/>
    <dgm:cxn modelId="{6FA369C2-F1F0-4DB5-91CC-64CAE7AE99EE}" type="presParOf" srcId="{B0412F46-2F29-4F47-A019-B31BB51240D9}" destId="{78FF8E58-C93E-48D1-82BB-F18477D6D0FC}" srcOrd="0" destOrd="0" presId="urn:microsoft.com/office/officeart/2016/7/layout/VerticalHollowActionList"/>
    <dgm:cxn modelId="{3E6B28B6-6ABD-4DAF-9FF6-DEEEFCF35A51}" type="presParOf" srcId="{B0412F46-2F29-4F47-A019-B31BB51240D9}" destId="{42D5EB62-79B0-4689-A328-ABB2945CBA69}" srcOrd="1" destOrd="0" presId="urn:microsoft.com/office/officeart/2016/7/layout/VerticalHollowActionList"/>
    <dgm:cxn modelId="{0C6E4C97-F7ED-4DFA-8393-583A45BAEC52}" type="presParOf" srcId="{177499A7-C380-4FFB-B3A5-FE6187D2162B}" destId="{20709755-6527-4811-B1F2-F7F2D2AF4CBA}" srcOrd="7" destOrd="0" presId="urn:microsoft.com/office/officeart/2016/7/layout/VerticalHollowActionList"/>
    <dgm:cxn modelId="{48C7D647-A4BF-4E5B-82BB-1FE3C042DBAA}" type="presParOf" srcId="{177499A7-C380-4FFB-B3A5-FE6187D2162B}" destId="{D0BDDFA0-9FD5-4870-AB6F-F97243F1000A}" srcOrd="8" destOrd="0" presId="urn:microsoft.com/office/officeart/2016/7/layout/VerticalHollowActionList"/>
    <dgm:cxn modelId="{B7E80905-348E-40C5-A349-C002B4E92788}" type="presParOf" srcId="{D0BDDFA0-9FD5-4870-AB6F-F97243F1000A}" destId="{16BC5212-9003-40EA-8A7A-AFA63032EF7B}" srcOrd="0" destOrd="0" presId="urn:microsoft.com/office/officeart/2016/7/layout/VerticalHollowActionList"/>
    <dgm:cxn modelId="{82BED317-1D1E-4942-8302-86A196E33B3F}" type="presParOf" srcId="{D0BDDFA0-9FD5-4870-AB6F-F97243F1000A}" destId="{2C40B880-3944-4ABC-9FF4-47644144F8A6}" srcOrd="1" destOrd="0" presId="urn:microsoft.com/office/officeart/2016/7/layout/VerticalHollowActionList"/>
    <dgm:cxn modelId="{4D5A878B-6D3A-4B25-8797-008B6319A9D4}" type="presParOf" srcId="{177499A7-C380-4FFB-B3A5-FE6187D2162B}" destId="{26EF0338-EF04-48A5-B4AC-80E1A9789C04}" srcOrd="9" destOrd="0" presId="urn:microsoft.com/office/officeart/2016/7/layout/VerticalHollowActionList"/>
    <dgm:cxn modelId="{A3795FD9-2DCD-4121-94F0-FB46F6C55279}" type="presParOf" srcId="{177499A7-C380-4FFB-B3A5-FE6187D2162B}" destId="{0D6BB952-3F8A-4218-9B0C-E5A734D492C7}" srcOrd="10" destOrd="0" presId="urn:microsoft.com/office/officeart/2016/7/layout/VerticalHollowActionList"/>
    <dgm:cxn modelId="{5D97125F-9435-4D6E-BB4F-DDE534D1EE04}" type="presParOf" srcId="{0D6BB952-3F8A-4218-9B0C-E5A734D492C7}" destId="{DA4D64DB-FAE5-426C-903F-3D82EE48DD30}" srcOrd="0" destOrd="0" presId="urn:microsoft.com/office/officeart/2016/7/layout/VerticalHollowActionList"/>
    <dgm:cxn modelId="{A1FFF585-3183-456E-96C6-9E70B5D0D979}" type="presParOf" srcId="{0D6BB952-3F8A-4218-9B0C-E5A734D492C7}" destId="{D32F1784-7D2C-4D86-AF8A-6E8F8F3E556E}"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29F89F8-AF94-4A5A-81D4-AEB77AAA06EB}" type="doc">
      <dgm:prSet loTypeId="urn:microsoft.com/office/officeart/2016/7/layout/VerticalHollowActionList" loCatId="List" qsTypeId="urn:microsoft.com/office/officeart/2005/8/quickstyle/simple1" qsCatId="simple" csTypeId="urn:microsoft.com/office/officeart/2005/8/colors/accent2_2" csCatId="accent2" phldr="1"/>
      <dgm:spPr/>
      <dgm:t>
        <a:bodyPr/>
        <a:lstStyle/>
        <a:p>
          <a:endParaRPr lang="en-US"/>
        </a:p>
      </dgm:t>
    </dgm:pt>
    <dgm:pt modelId="{5A51EA0D-14A4-4DF6-BA0B-A2CDD6E1712E}">
      <dgm:prSet/>
      <dgm:spPr/>
      <dgm:t>
        <a:bodyPr/>
        <a:lstStyle/>
        <a:p>
          <a:r>
            <a:rPr lang="en-US" b="1" i="1" err="1">
              <a:latin typeface="Arial"/>
            </a:rPr>
            <a:t>Améliorer</a:t>
          </a:r>
          <a:endParaRPr lang="en-US" b="1" i="1" err="1"/>
        </a:p>
      </dgm:t>
    </dgm:pt>
    <dgm:pt modelId="{6C205656-0D66-437C-90E0-7E1734DC931B}" type="parTrans" cxnId="{ED7D3985-A300-4263-A383-AA5C82FDB6B6}">
      <dgm:prSet/>
      <dgm:spPr/>
      <dgm:t>
        <a:bodyPr/>
        <a:lstStyle/>
        <a:p>
          <a:endParaRPr lang="en-US"/>
        </a:p>
      </dgm:t>
    </dgm:pt>
    <dgm:pt modelId="{31DE0930-8226-4D86-ADBA-0071C3EE2CCC}" type="sibTrans" cxnId="{ED7D3985-A300-4263-A383-AA5C82FDB6B6}">
      <dgm:prSet/>
      <dgm:spPr/>
      <dgm:t>
        <a:bodyPr/>
        <a:lstStyle/>
        <a:p>
          <a:endParaRPr lang="en-US"/>
        </a:p>
      </dgm:t>
    </dgm:pt>
    <dgm:pt modelId="{CFFB9CF1-2243-40AA-9FFE-39D7F124A79C}">
      <dgm:prSet phldr="0" custT="1"/>
      <dgm:spPr>
        <a:solidFill>
          <a:schemeClr val="accent4">
            <a:lumMod val="75000"/>
            <a:lumOff val="25000"/>
          </a:schemeClr>
        </a:solidFill>
      </dgm:spPr>
      <dgm:t>
        <a:bodyPr/>
        <a:lstStyle/>
        <a:p>
          <a:pPr rtl="0"/>
          <a:r>
            <a:rPr lang="en-US" sz="2000">
              <a:latin typeface="Arial"/>
            </a:rPr>
            <a:t>La Productivité des Employés du GC</a:t>
          </a:r>
          <a:endParaRPr lang="en-US" sz="2000"/>
        </a:p>
      </dgm:t>
    </dgm:pt>
    <dgm:pt modelId="{8013894B-946A-444A-BAB8-553BBCF587B2}" type="parTrans" cxnId="{25CF4D79-4F00-41CD-B52D-73D694DB96C1}">
      <dgm:prSet/>
      <dgm:spPr/>
      <dgm:t>
        <a:bodyPr/>
        <a:lstStyle/>
        <a:p>
          <a:endParaRPr lang="en-US"/>
        </a:p>
      </dgm:t>
    </dgm:pt>
    <dgm:pt modelId="{D9130126-8A06-42D2-9B91-70CC6AA301FA}" type="sibTrans" cxnId="{25CF4D79-4F00-41CD-B52D-73D694DB96C1}">
      <dgm:prSet/>
      <dgm:spPr/>
      <dgm:t>
        <a:bodyPr/>
        <a:lstStyle/>
        <a:p>
          <a:endParaRPr lang="en-US"/>
        </a:p>
      </dgm:t>
    </dgm:pt>
    <dgm:pt modelId="{8AC865E6-D3E6-41BB-B119-32FAF9867908}">
      <dgm:prSet/>
      <dgm:spPr/>
      <dgm:t>
        <a:bodyPr/>
        <a:lstStyle/>
        <a:p>
          <a:r>
            <a:rPr lang="en-US" b="1" i="1">
              <a:latin typeface="Arial"/>
            </a:rPr>
            <a:t>Accroître</a:t>
          </a:r>
          <a:endParaRPr lang="en-US" b="1" i="1"/>
        </a:p>
      </dgm:t>
    </dgm:pt>
    <dgm:pt modelId="{77D684EA-5C4F-4C25-98CA-2F1F368A2E1B}" type="parTrans" cxnId="{B626C2DA-08F8-4869-809D-8F0826594FC0}">
      <dgm:prSet/>
      <dgm:spPr/>
      <dgm:t>
        <a:bodyPr/>
        <a:lstStyle/>
        <a:p>
          <a:endParaRPr lang="en-US"/>
        </a:p>
      </dgm:t>
    </dgm:pt>
    <dgm:pt modelId="{71DEBC31-B23D-410D-AD47-5ED226CD31DB}" type="sibTrans" cxnId="{B626C2DA-08F8-4869-809D-8F0826594FC0}">
      <dgm:prSet/>
      <dgm:spPr/>
      <dgm:t>
        <a:bodyPr/>
        <a:lstStyle/>
        <a:p>
          <a:endParaRPr lang="en-US"/>
        </a:p>
      </dgm:t>
    </dgm:pt>
    <dgm:pt modelId="{52935103-CAC0-429F-93F9-961603ABFA3A}">
      <dgm:prSet custT="1"/>
      <dgm:spPr>
        <a:solidFill>
          <a:schemeClr val="accent4">
            <a:lumMod val="75000"/>
            <a:lumOff val="25000"/>
          </a:schemeClr>
        </a:solidFill>
      </dgm:spPr>
      <dgm:t>
        <a:bodyPr/>
        <a:lstStyle/>
        <a:p>
          <a:r>
            <a:rPr lang="en-US" sz="2000">
              <a:latin typeface="Arial"/>
            </a:rPr>
            <a:t>L’Efficacité Opérationnelle</a:t>
          </a:r>
          <a:endParaRPr lang="en-US" sz="2000"/>
        </a:p>
      </dgm:t>
    </dgm:pt>
    <dgm:pt modelId="{20D68642-FBED-4B9E-BABF-C9AF20D51B20}" type="parTrans" cxnId="{FA6B8437-F592-43F7-9CD3-C849C38E4926}">
      <dgm:prSet/>
      <dgm:spPr/>
      <dgm:t>
        <a:bodyPr/>
        <a:lstStyle/>
        <a:p>
          <a:endParaRPr lang="en-US"/>
        </a:p>
      </dgm:t>
    </dgm:pt>
    <dgm:pt modelId="{88F3CED9-4E65-4016-AD11-E47F1A48D8C1}" type="sibTrans" cxnId="{FA6B8437-F592-43F7-9CD3-C849C38E4926}">
      <dgm:prSet/>
      <dgm:spPr/>
      <dgm:t>
        <a:bodyPr/>
        <a:lstStyle/>
        <a:p>
          <a:endParaRPr lang="en-US"/>
        </a:p>
      </dgm:t>
    </dgm:pt>
    <dgm:pt modelId="{561650CB-7CF1-4BD3-9B5C-F9EACC47BC3A}">
      <dgm:prSet/>
      <dgm:spPr/>
      <dgm:t>
        <a:bodyPr/>
        <a:lstStyle/>
        <a:p>
          <a:r>
            <a:rPr lang="en-US" b="1" i="1">
              <a:latin typeface="Arial"/>
            </a:rPr>
            <a:t>Gérer</a:t>
          </a:r>
          <a:endParaRPr lang="en-US" b="1" i="1"/>
        </a:p>
      </dgm:t>
    </dgm:pt>
    <dgm:pt modelId="{FFB4E775-A5F9-4A3A-87DD-87D4435F92C5}" type="parTrans" cxnId="{E859BDAD-95C8-48DB-9D4A-FB6F82B7DF8D}">
      <dgm:prSet/>
      <dgm:spPr/>
      <dgm:t>
        <a:bodyPr/>
        <a:lstStyle/>
        <a:p>
          <a:endParaRPr lang="en-US"/>
        </a:p>
      </dgm:t>
    </dgm:pt>
    <dgm:pt modelId="{C9B70F99-2228-425E-A0CC-D0871C300402}" type="sibTrans" cxnId="{E859BDAD-95C8-48DB-9D4A-FB6F82B7DF8D}">
      <dgm:prSet/>
      <dgm:spPr/>
      <dgm:t>
        <a:bodyPr/>
        <a:lstStyle/>
        <a:p>
          <a:endParaRPr lang="en-US"/>
        </a:p>
      </dgm:t>
    </dgm:pt>
    <dgm:pt modelId="{B8824826-AFDD-4F16-AD71-30BEAD942F3D}">
      <dgm:prSet custT="1"/>
      <dgm:spPr>
        <a:solidFill>
          <a:schemeClr val="accent4">
            <a:lumMod val="75000"/>
            <a:lumOff val="25000"/>
          </a:schemeClr>
        </a:solidFill>
      </dgm:spPr>
      <dgm:t>
        <a:bodyPr/>
        <a:lstStyle/>
        <a:p>
          <a:pPr rtl="0"/>
          <a:r>
            <a:rPr lang="en-US" sz="2000">
              <a:latin typeface="Arial"/>
            </a:rPr>
            <a:t>Les Coûts et les Ressources de manière plus efficace</a:t>
          </a:r>
          <a:endParaRPr lang="en-US" sz="2000"/>
        </a:p>
      </dgm:t>
    </dgm:pt>
    <dgm:pt modelId="{C2951009-8186-4140-919B-CB13819BC8FA}" type="parTrans" cxnId="{D92AEB4C-1B6F-4860-B7DC-B809B2EBCFC3}">
      <dgm:prSet/>
      <dgm:spPr/>
      <dgm:t>
        <a:bodyPr/>
        <a:lstStyle/>
        <a:p>
          <a:endParaRPr lang="en-US"/>
        </a:p>
      </dgm:t>
    </dgm:pt>
    <dgm:pt modelId="{E6C2A860-8B47-49B3-AB1D-BA44A0E330A4}" type="sibTrans" cxnId="{D92AEB4C-1B6F-4860-B7DC-B809B2EBCFC3}">
      <dgm:prSet/>
      <dgm:spPr/>
      <dgm:t>
        <a:bodyPr/>
        <a:lstStyle/>
        <a:p>
          <a:endParaRPr lang="en-US"/>
        </a:p>
      </dgm:t>
    </dgm:pt>
    <dgm:pt modelId="{8A8C854D-DACE-4759-9456-FE6B95CF5D64}">
      <dgm:prSet/>
      <dgm:spPr/>
      <dgm:t>
        <a:bodyPr/>
        <a:lstStyle/>
        <a:p>
          <a:r>
            <a:rPr lang="en-US" b="1" i="1">
              <a:latin typeface="Arial"/>
            </a:rPr>
            <a:t>Assurer</a:t>
          </a:r>
          <a:endParaRPr lang="en-US" b="1" i="1"/>
        </a:p>
      </dgm:t>
    </dgm:pt>
    <dgm:pt modelId="{D1BAD865-5458-494C-9F8D-C3D9DCBCA922}" type="parTrans" cxnId="{ABF5BF8E-8826-4333-98BD-8541DAD0BC88}">
      <dgm:prSet/>
      <dgm:spPr/>
      <dgm:t>
        <a:bodyPr/>
        <a:lstStyle/>
        <a:p>
          <a:endParaRPr lang="en-US"/>
        </a:p>
      </dgm:t>
    </dgm:pt>
    <dgm:pt modelId="{50B37F21-3CAC-4F5D-B5EC-03F705EE8771}" type="sibTrans" cxnId="{ABF5BF8E-8826-4333-98BD-8541DAD0BC88}">
      <dgm:prSet/>
      <dgm:spPr/>
      <dgm:t>
        <a:bodyPr/>
        <a:lstStyle/>
        <a:p>
          <a:endParaRPr lang="en-US"/>
        </a:p>
      </dgm:t>
    </dgm:pt>
    <dgm:pt modelId="{A163C263-B63E-4EA0-BED2-078076A44A28}">
      <dgm:prSet custT="1"/>
      <dgm:spPr>
        <a:solidFill>
          <a:schemeClr val="accent4">
            <a:lumMod val="75000"/>
            <a:lumOff val="25000"/>
          </a:schemeClr>
        </a:solidFill>
      </dgm:spPr>
      <dgm:t>
        <a:bodyPr/>
        <a:lstStyle/>
        <a:p>
          <a:pPr rtl="0"/>
          <a:r>
            <a:rPr lang="en-US" sz="2000">
              <a:latin typeface="Arial"/>
            </a:rPr>
            <a:t>La Sécurité et la Sûreté</a:t>
          </a:r>
          <a:endParaRPr lang="en-US" sz="2000"/>
        </a:p>
      </dgm:t>
    </dgm:pt>
    <dgm:pt modelId="{AB0447C3-397C-4BD2-ADDD-E06754198F4F}" type="parTrans" cxnId="{48817466-6E95-4FEF-82A9-96386693D052}">
      <dgm:prSet/>
      <dgm:spPr/>
      <dgm:t>
        <a:bodyPr/>
        <a:lstStyle/>
        <a:p>
          <a:endParaRPr lang="en-US"/>
        </a:p>
      </dgm:t>
    </dgm:pt>
    <dgm:pt modelId="{162DC192-5C82-4627-893F-CDA4A9BD9412}" type="sibTrans" cxnId="{48817466-6E95-4FEF-82A9-96386693D052}">
      <dgm:prSet/>
      <dgm:spPr/>
      <dgm:t>
        <a:bodyPr/>
        <a:lstStyle/>
        <a:p>
          <a:endParaRPr lang="en-US"/>
        </a:p>
      </dgm:t>
    </dgm:pt>
    <dgm:pt modelId="{B5BA7EAE-FC53-4F3D-8AF2-2DC08C98367D}">
      <dgm:prSet/>
      <dgm:spPr/>
      <dgm:t>
        <a:bodyPr/>
        <a:lstStyle/>
        <a:p>
          <a:r>
            <a:rPr lang="en-US" b="1" i="1">
              <a:latin typeface="Arial"/>
            </a:rPr>
            <a:t>Optimiser</a:t>
          </a:r>
          <a:endParaRPr lang="en-US" b="1" i="1"/>
        </a:p>
      </dgm:t>
    </dgm:pt>
    <dgm:pt modelId="{51BF1D25-3A37-4A63-BFC3-4FDBEC669FEF}" type="parTrans" cxnId="{84220185-ABCF-4997-A376-1DF368240453}">
      <dgm:prSet/>
      <dgm:spPr/>
      <dgm:t>
        <a:bodyPr/>
        <a:lstStyle/>
        <a:p>
          <a:endParaRPr lang="en-US"/>
        </a:p>
      </dgm:t>
    </dgm:pt>
    <dgm:pt modelId="{3C726009-FFC4-4C17-B43C-1ADBC54C5BEE}" type="sibTrans" cxnId="{84220185-ABCF-4997-A376-1DF368240453}">
      <dgm:prSet/>
      <dgm:spPr/>
      <dgm:t>
        <a:bodyPr/>
        <a:lstStyle/>
        <a:p>
          <a:endParaRPr lang="en-US"/>
        </a:p>
      </dgm:t>
    </dgm:pt>
    <dgm:pt modelId="{AF80B3AC-B635-407E-8F29-089B460ECD3B}">
      <dgm:prSet custT="1"/>
      <dgm:spPr>
        <a:solidFill>
          <a:schemeClr val="accent4">
            <a:lumMod val="75000"/>
            <a:lumOff val="25000"/>
          </a:schemeClr>
        </a:solidFill>
      </dgm:spPr>
      <dgm:t>
        <a:bodyPr/>
        <a:lstStyle/>
        <a:p>
          <a:pPr rtl="0"/>
          <a:r>
            <a:rPr lang="en-US" sz="2000">
              <a:latin typeface="Arial"/>
            </a:rPr>
            <a:t>L’Expérience des Citoyens</a:t>
          </a:r>
          <a:endParaRPr lang="en-US" sz="2000"/>
        </a:p>
      </dgm:t>
    </dgm:pt>
    <dgm:pt modelId="{7FA3A417-D97A-427A-BB44-7426A94B1D5F}" type="parTrans" cxnId="{34A1678E-03FD-4F83-863E-93806CD0C903}">
      <dgm:prSet/>
      <dgm:spPr/>
      <dgm:t>
        <a:bodyPr/>
        <a:lstStyle/>
        <a:p>
          <a:endParaRPr lang="en-US"/>
        </a:p>
      </dgm:t>
    </dgm:pt>
    <dgm:pt modelId="{D59AC758-D0D5-4ED5-AA38-7CDA5CED314C}" type="sibTrans" cxnId="{34A1678E-03FD-4F83-863E-93806CD0C903}">
      <dgm:prSet/>
      <dgm:spPr/>
      <dgm:t>
        <a:bodyPr/>
        <a:lstStyle/>
        <a:p>
          <a:endParaRPr lang="en-US"/>
        </a:p>
      </dgm:t>
    </dgm:pt>
    <dgm:pt modelId="{02CE989B-27D4-48EA-BA50-A1FD53AD5A7B}">
      <dgm:prSet/>
      <dgm:spPr/>
      <dgm:t>
        <a:bodyPr/>
        <a:lstStyle/>
        <a:p>
          <a:r>
            <a:rPr lang="en-US" b="1" i="1">
              <a:latin typeface="Arial"/>
            </a:rPr>
            <a:t>Innover</a:t>
          </a:r>
          <a:endParaRPr lang="en-US" b="1" i="1"/>
        </a:p>
      </dgm:t>
    </dgm:pt>
    <dgm:pt modelId="{B56CA976-C47F-4E68-83EA-087FEDF7ECFA}" type="parTrans" cxnId="{5F2980BF-3F6C-4066-BE4F-47C31B3295FF}">
      <dgm:prSet/>
      <dgm:spPr/>
      <dgm:t>
        <a:bodyPr/>
        <a:lstStyle/>
        <a:p>
          <a:endParaRPr lang="en-US"/>
        </a:p>
      </dgm:t>
    </dgm:pt>
    <dgm:pt modelId="{24C379D9-4734-4D88-8AEB-1CDF4C884BCB}" type="sibTrans" cxnId="{5F2980BF-3F6C-4066-BE4F-47C31B3295FF}">
      <dgm:prSet/>
      <dgm:spPr/>
      <dgm:t>
        <a:bodyPr/>
        <a:lstStyle/>
        <a:p>
          <a:endParaRPr lang="en-US"/>
        </a:p>
      </dgm:t>
    </dgm:pt>
    <dgm:pt modelId="{8A9E3981-0161-4482-8B2A-C8F0B51551A2}">
      <dgm:prSet custT="1"/>
      <dgm:spPr>
        <a:solidFill>
          <a:schemeClr val="accent4">
            <a:lumMod val="75000"/>
            <a:lumOff val="25000"/>
          </a:schemeClr>
        </a:solidFill>
      </dgm:spPr>
      <dgm:t>
        <a:bodyPr/>
        <a:lstStyle/>
        <a:p>
          <a:r>
            <a:rPr lang="en-US" sz="2000">
              <a:latin typeface="Arial"/>
            </a:rPr>
            <a:t>Créer des </a:t>
          </a:r>
          <a:r>
            <a:rPr lang="en-US" sz="2000"/>
            <a:t>Applications </a:t>
          </a:r>
          <a:r>
            <a:rPr lang="en-US" sz="2000">
              <a:latin typeface="Arial"/>
            </a:rPr>
            <a:t>Modernes et Intelligentes pour les Employés du </a:t>
          </a:r>
          <a:r>
            <a:rPr lang="en-US" sz="2000"/>
            <a:t>GC</a:t>
          </a:r>
        </a:p>
      </dgm:t>
    </dgm:pt>
    <dgm:pt modelId="{3B44A05B-086F-4545-96E0-65BF751DD5D3}" type="parTrans" cxnId="{C55AE1C0-0BBE-4303-8FD5-A10DC88405C9}">
      <dgm:prSet/>
      <dgm:spPr/>
      <dgm:t>
        <a:bodyPr/>
        <a:lstStyle/>
        <a:p>
          <a:endParaRPr lang="en-US"/>
        </a:p>
      </dgm:t>
    </dgm:pt>
    <dgm:pt modelId="{ADD23E4E-7230-416C-B030-E0064D33C046}" type="sibTrans" cxnId="{C55AE1C0-0BBE-4303-8FD5-A10DC88405C9}">
      <dgm:prSet/>
      <dgm:spPr/>
      <dgm:t>
        <a:bodyPr/>
        <a:lstStyle/>
        <a:p>
          <a:endParaRPr lang="en-US"/>
        </a:p>
      </dgm:t>
    </dgm:pt>
    <dgm:pt modelId="{177499A7-C380-4FFB-B3A5-FE6187D2162B}" type="pres">
      <dgm:prSet presAssocID="{F29F89F8-AF94-4A5A-81D4-AEB77AAA06EB}" presName="Name0" presStyleCnt="0">
        <dgm:presLayoutVars>
          <dgm:dir/>
          <dgm:animLvl val="lvl"/>
          <dgm:resizeHandles val="exact"/>
        </dgm:presLayoutVars>
      </dgm:prSet>
      <dgm:spPr/>
    </dgm:pt>
    <dgm:pt modelId="{F741D8F4-642F-4FD4-B461-E422B9A17E9D}" type="pres">
      <dgm:prSet presAssocID="{5A51EA0D-14A4-4DF6-BA0B-A2CDD6E1712E}" presName="linNode" presStyleCnt="0"/>
      <dgm:spPr/>
    </dgm:pt>
    <dgm:pt modelId="{D6D87998-38F7-4C37-BEB2-3276B709A1BC}" type="pres">
      <dgm:prSet presAssocID="{5A51EA0D-14A4-4DF6-BA0B-A2CDD6E1712E}" presName="parentText" presStyleLbl="solidFgAcc1" presStyleIdx="0" presStyleCnt="6" custLinFactNeighborY="1839">
        <dgm:presLayoutVars>
          <dgm:chMax val="1"/>
          <dgm:bulletEnabled/>
        </dgm:presLayoutVars>
      </dgm:prSet>
      <dgm:spPr/>
    </dgm:pt>
    <dgm:pt modelId="{17F6B57F-53C0-4806-8564-6B62CDC17DF4}" type="pres">
      <dgm:prSet presAssocID="{5A51EA0D-14A4-4DF6-BA0B-A2CDD6E1712E}" presName="descendantText" presStyleLbl="alignNode1" presStyleIdx="0" presStyleCnt="6">
        <dgm:presLayoutVars>
          <dgm:bulletEnabled/>
        </dgm:presLayoutVars>
      </dgm:prSet>
      <dgm:spPr/>
    </dgm:pt>
    <dgm:pt modelId="{921E0653-41DC-463D-9534-B9231513F315}" type="pres">
      <dgm:prSet presAssocID="{31DE0930-8226-4D86-ADBA-0071C3EE2CCC}" presName="sp" presStyleCnt="0"/>
      <dgm:spPr/>
    </dgm:pt>
    <dgm:pt modelId="{EA9105CF-FB23-415A-85DD-6C7A3815BB3D}" type="pres">
      <dgm:prSet presAssocID="{8AC865E6-D3E6-41BB-B119-32FAF9867908}" presName="linNode" presStyleCnt="0"/>
      <dgm:spPr/>
    </dgm:pt>
    <dgm:pt modelId="{A690EAD2-D32B-45E4-B419-1EAAEC4D4B3B}" type="pres">
      <dgm:prSet presAssocID="{8AC865E6-D3E6-41BB-B119-32FAF9867908}" presName="parentText" presStyleLbl="solidFgAcc1" presStyleIdx="1" presStyleCnt="6">
        <dgm:presLayoutVars>
          <dgm:chMax val="1"/>
          <dgm:bulletEnabled/>
        </dgm:presLayoutVars>
      </dgm:prSet>
      <dgm:spPr/>
    </dgm:pt>
    <dgm:pt modelId="{F88CB770-84E5-4FB5-BDD8-391CC826E82D}" type="pres">
      <dgm:prSet presAssocID="{8AC865E6-D3E6-41BB-B119-32FAF9867908}" presName="descendantText" presStyleLbl="alignNode1" presStyleIdx="1" presStyleCnt="6">
        <dgm:presLayoutVars>
          <dgm:bulletEnabled/>
        </dgm:presLayoutVars>
      </dgm:prSet>
      <dgm:spPr/>
    </dgm:pt>
    <dgm:pt modelId="{AF35D332-3051-4367-8683-EEE2FD3E5CB0}" type="pres">
      <dgm:prSet presAssocID="{71DEBC31-B23D-410D-AD47-5ED226CD31DB}" presName="sp" presStyleCnt="0"/>
      <dgm:spPr/>
    </dgm:pt>
    <dgm:pt modelId="{2B54B76D-426F-490A-8D99-E7A70750FF7B}" type="pres">
      <dgm:prSet presAssocID="{561650CB-7CF1-4BD3-9B5C-F9EACC47BC3A}" presName="linNode" presStyleCnt="0"/>
      <dgm:spPr/>
    </dgm:pt>
    <dgm:pt modelId="{22F1742A-C417-4DEF-92B7-F48EB27B02E8}" type="pres">
      <dgm:prSet presAssocID="{561650CB-7CF1-4BD3-9B5C-F9EACC47BC3A}" presName="parentText" presStyleLbl="solidFgAcc1" presStyleIdx="2" presStyleCnt="6">
        <dgm:presLayoutVars>
          <dgm:chMax val="1"/>
          <dgm:bulletEnabled/>
        </dgm:presLayoutVars>
      </dgm:prSet>
      <dgm:spPr/>
    </dgm:pt>
    <dgm:pt modelId="{E079E2CF-4707-4C0D-B472-761DD15A496A}" type="pres">
      <dgm:prSet presAssocID="{561650CB-7CF1-4BD3-9B5C-F9EACC47BC3A}" presName="descendantText" presStyleLbl="alignNode1" presStyleIdx="2" presStyleCnt="6">
        <dgm:presLayoutVars>
          <dgm:bulletEnabled/>
        </dgm:presLayoutVars>
      </dgm:prSet>
      <dgm:spPr/>
    </dgm:pt>
    <dgm:pt modelId="{7379E8A7-2A93-42E7-8FAB-C6E538A94179}" type="pres">
      <dgm:prSet presAssocID="{C9B70F99-2228-425E-A0CC-D0871C300402}" presName="sp" presStyleCnt="0"/>
      <dgm:spPr/>
    </dgm:pt>
    <dgm:pt modelId="{B0412F46-2F29-4F47-A019-B31BB51240D9}" type="pres">
      <dgm:prSet presAssocID="{8A8C854D-DACE-4759-9456-FE6B95CF5D64}" presName="linNode" presStyleCnt="0"/>
      <dgm:spPr/>
    </dgm:pt>
    <dgm:pt modelId="{78FF8E58-C93E-48D1-82BB-F18477D6D0FC}" type="pres">
      <dgm:prSet presAssocID="{8A8C854D-DACE-4759-9456-FE6B95CF5D64}" presName="parentText" presStyleLbl="solidFgAcc1" presStyleIdx="3" presStyleCnt="6">
        <dgm:presLayoutVars>
          <dgm:chMax val="1"/>
          <dgm:bulletEnabled/>
        </dgm:presLayoutVars>
      </dgm:prSet>
      <dgm:spPr/>
    </dgm:pt>
    <dgm:pt modelId="{42D5EB62-79B0-4689-A328-ABB2945CBA69}" type="pres">
      <dgm:prSet presAssocID="{8A8C854D-DACE-4759-9456-FE6B95CF5D64}" presName="descendantText" presStyleLbl="alignNode1" presStyleIdx="3" presStyleCnt="6">
        <dgm:presLayoutVars>
          <dgm:bulletEnabled/>
        </dgm:presLayoutVars>
      </dgm:prSet>
      <dgm:spPr/>
    </dgm:pt>
    <dgm:pt modelId="{20709755-6527-4811-B1F2-F7F2D2AF4CBA}" type="pres">
      <dgm:prSet presAssocID="{50B37F21-3CAC-4F5D-B5EC-03F705EE8771}" presName="sp" presStyleCnt="0"/>
      <dgm:spPr/>
    </dgm:pt>
    <dgm:pt modelId="{D0BDDFA0-9FD5-4870-AB6F-F97243F1000A}" type="pres">
      <dgm:prSet presAssocID="{B5BA7EAE-FC53-4F3D-8AF2-2DC08C98367D}" presName="linNode" presStyleCnt="0"/>
      <dgm:spPr/>
    </dgm:pt>
    <dgm:pt modelId="{16BC5212-9003-40EA-8A7A-AFA63032EF7B}" type="pres">
      <dgm:prSet presAssocID="{B5BA7EAE-FC53-4F3D-8AF2-2DC08C98367D}" presName="parentText" presStyleLbl="solidFgAcc1" presStyleIdx="4" presStyleCnt="6">
        <dgm:presLayoutVars>
          <dgm:chMax val="1"/>
          <dgm:bulletEnabled/>
        </dgm:presLayoutVars>
      </dgm:prSet>
      <dgm:spPr/>
    </dgm:pt>
    <dgm:pt modelId="{2C40B880-3944-4ABC-9FF4-47644144F8A6}" type="pres">
      <dgm:prSet presAssocID="{B5BA7EAE-FC53-4F3D-8AF2-2DC08C98367D}" presName="descendantText" presStyleLbl="alignNode1" presStyleIdx="4" presStyleCnt="6">
        <dgm:presLayoutVars>
          <dgm:bulletEnabled/>
        </dgm:presLayoutVars>
      </dgm:prSet>
      <dgm:spPr/>
    </dgm:pt>
    <dgm:pt modelId="{26EF0338-EF04-48A5-B4AC-80E1A9789C04}" type="pres">
      <dgm:prSet presAssocID="{3C726009-FFC4-4C17-B43C-1ADBC54C5BEE}" presName="sp" presStyleCnt="0"/>
      <dgm:spPr/>
    </dgm:pt>
    <dgm:pt modelId="{0D6BB952-3F8A-4218-9B0C-E5A734D492C7}" type="pres">
      <dgm:prSet presAssocID="{02CE989B-27D4-48EA-BA50-A1FD53AD5A7B}" presName="linNode" presStyleCnt="0"/>
      <dgm:spPr/>
    </dgm:pt>
    <dgm:pt modelId="{DA4D64DB-FAE5-426C-903F-3D82EE48DD30}" type="pres">
      <dgm:prSet presAssocID="{02CE989B-27D4-48EA-BA50-A1FD53AD5A7B}" presName="parentText" presStyleLbl="solidFgAcc1" presStyleIdx="5" presStyleCnt="6">
        <dgm:presLayoutVars>
          <dgm:chMax val="1"/>
          <dgm:bulletEnabled/>
        </dgm:presLayoutVars>
      </dgm:prSet>
      <dgm:spPr/>
    </dgm:pt>
    <dgm:pt modelId="{D32F1784-7D2C-4D86-AF8A-6E8F8F3E556E}" type="pres">
      <dgm:prSet presAssocID="{02CE989B-27D4-48EA-BA50-A1FD53AD5A7B}" presName="descendantText" presStyleLbl="alignNode1" presStyleIdx="5" presStyleCnt="6">
        <dgm:presLayoutVars>
          <dgm:bulletEnabled/>
        </dgm:presLayoutVars>
      </dgm:prSet>
      <dgm:spPr/>
    </dgm:pt>
  </dgm:ptLst>
  <dgm:cxnLst>
    <dgm:cxn modelId="{833ACC05-B046-4E96-8FB9-6E31E914435C}" type="presOf" srcId="{B5BA7EAE-FC53-4F3D-8AF2-2DC08C98367D}" destId="{16BC5212-9003-40EA-8A7A-AFA63032EF7B}" srcOrd="0" destOrd="0" presId="urn:microsoft.com/office/officeart/2016/7/layout/VerticalHollowActionList"/>
    <dgm:cxn modelId="{C9427C1C-7A08-4E72-9E6B-4CCB1B68F321}" type="presOf" srcId="{8A9E3981-0161-4482-8B2A-C8F0B51551A2}" destId="{D32F1784-7D2C-4D86-AF8A-6E8F8F3E556E}" srcOrd="0" destOrd="0" presId="urn:microsoft.com/office/officeart/2016/7/layout/VerticalHollowActionList"/>
    <dgm:cxn modelId="{2A40F231-36C3-4103-A00D-CE9D95B4810F}" type="presOf" srcId="{8A8C854D-DACE-4759-9456-FE6B95CF5D64}" destId="{78FF8E58-C93E-48D1-82BB-F18477D6D0FC}" srcOrd="0" destOrd="0" presId="urn:microsoft.com/office/officeart/2016/7/layout/VerticalHollowActionList"/>
    <dgm:cxn modelId="{FA6B8437-F592-43F7-9CD3-C849C38E4926}" srcId="{8AC865E6-D3E6-41BB-B119-32FAF9867908}" destId="{52935103-CAC0-429F-93F9-961603ABFA3A}" srcOrd="0" destOrd="0" parTransId="{20D68642-FBED-4B9E-BABF-C9AF20D51B20}" sibTransId="{88F3CED9-4E65-4016-AD11-E47F1A48D8C1}"/>
    <dgm:cxn modelId="{4B47CD63-1A20-4CC3-B8FD-8E7A695E5D97}" type="presOf" srcId="{02CE989B-27D4-48EA-BA50-A1FD53AD5A7B}" destId="{DA4D64DB-FAE5-426C-903F-3D82EE48DD30}" srcOrd="0" destOrd="0" presId="urn:microsoft.com/office/officeart/2016/7/layout/VerticalHollowActionList"/>
    <dgm:cxn modelId="{48817466-6E95-4FEF-82A9-96386693D052}" srcId="{8A8C854D-DACE-4759-9456-FE6B95CF5D64}" destId="{A163C263-B63E-4EA0-BED2-078076A44A28}" srcOrd="0" destOrd="0" parTransId="{AB0447C3-397C-4BD2-ADDD-E06754198F4F}" sibTransId="{162DC192-5C82-4627-893F-CDA4A9BD9412}"/>
    <dgm:cxn modelId="{26F67866-7CBA-4C50-9DDA-7814122120C6}" type="presOf" srcId="{AF80B3AC-B635-407E-8F29-089B460ECD3B}" destId="{2C40B880-3944-4ABC-9FF4-47644144F8A6}" srcOrd="0" destOrd="0" presId="urn:microsoft.com/office/officeart/2016/7/layout/VerticalHollowActionList"/>
    <dgm:cxn modelId="{D92AEB4C-1B6F-4860-B7DC-B809B2EBCFC3}" srcId="{561650CB-7CF1-4BD3-9B5C-F9EACC47BC3A}" destId="{B8824826-AFDD-4F16-AD71-30BEAD942F3D}" srcOrd="0" destOrd="0" parTransId="{C2951009-8186-4140-919B-CB13819BC8FA}" sibTransId="{E6C2A860-8B47-49B3-AB1D-BA44A0E330A4}"/>
    <dgm:cxn modelId="{3BD23775-768A-4050-9692-3A25ABAF15CA}" type="presOf" srcId="{F29F89F8-AF94-4A5A-81D4-AEB77AAA06EB}" destId="{177499A7-C380-4FFB-B3A5-FE6187D2162B}" srcOrd="0" destOrd="0" presId="urn:microsoft.com/office/officeart/2016/7/layout/VerticalHollowActionList"/>
    <dgm:cxn modelId="{25CF4D79-4F00-41CD-B52D-73D694DB96C1}" srcId="{5A51EA0D-14A4-4DF6-BA0B-A2CDD6E1712E}" destId="{CFFB9CF1-2243-40AA-9FFE-39D7F124A79C}" srcOrd="0" destOrd="0" parTransId="{8013894B-946A-444A-BAB8-553BBCF587B2}" sibTransId="{D9130126-8A06-42D2-9B91-70CC6AA301FA}"/>
    <dgm:cxn modelId="{2D089D7B-5A8F-4D24-9F3B-5AC1C3CBE3E7}" type="presOf" srcId="{A163C263-B63E-4EA0-BED2-078076A44A28}" destId="{42D5EB62-79B0-4689-A328-ABB2945CBA69}" srcOrd="0" destOrd="0" presId="urn:microsoft.com/office/officeart/2016/7/layout/VerticalHollowActionList"/>
    <dgm:cxn modelId="{84220185-ABCF-4997-A376-1DF368240453}" srcId="{F29F89F8-AF94-4A5A-81D4-AEB77AAA06EB}" destId="{B5BA7EAE-FC53-4F3D-8AF2-2DC08C98367D}" srcOrd="4" destOrd="0" parTransId="{51BF1D25-3A37-4A63-BFC3-4FDBEC669FEF}" sibTransId="{3C726009-FFC4-4C17-B43C-1ADBC54C5BEE}"/>
    <dgm:cxn modelId="{ED7D3985-A300-4263-A383-AA5C82FDB6B6}" srcId="{F29F89F8-AF94-4A5A-81D4-AEB77AAA06EB}" destId="{5A51EA0D-14A4-4DF6-BA0B-A2CDD6E1712E}" srcOrd="0" destOrd="0" parTransId="{6C205656-0D66-437C-90E0-7E1734DC931B}" sibTransId="{31DE0930-8226-4D86-ADBA-0071C3EE2CCC}"/>
    <dgm:cxn modelId="{9C849088-005F-4103-910B-AD301C4E6670}" type="presOf" srcId="{52935103-CAC0-429F-93F9-961603ABFA3A}" destId="{F88CB770-84E5-4FB5-BDD8-391CC826E82D}" srcOrd="0" destOrd="0" presId="urn:microsoft.com/office/officeart/2016/7/layout/VerticalHollowActionList"/>
    <dgm:cxn modelId="{34A1678E-03FD-4F83-863E-93806CD0C903}" srcId="{B5BA7EAE-FC53-4F3D-8AF2-2DC08C98367D}" destId="{AF80B3AC-B635-407E-8F29-089B460ECD3B}" srcOrd="0" destOrd="0" parTransId="{7FA3A417-D97A-427A-BB44-7426A94B1D5F}" sibTransId="{D59AC758-D0D5-4ED5-AA38-7CDA5CED314C}"/>
    <dgm:cxn modelId="{ABF5BF8E-8826-4333-98BD-8541DAD0BC88}" srcId="{F29F89F8-AF94-4A5A-81D4-AEB77AAA06EB}" destId="{8A8C854D-DACE-4759-9456-FE6B95CF5D64}" srcOrd="3" destOrd="0" parTransId="{D1BAD865-5458-494C-9F8D-C3D9DCBCA922}" sibTransId="{50B37F21-3CAC-4F5D-B5EC-03F705EE8771}"/>
    <dgm:cxn modelId="{2621C0A3-5408-48A0-A038-38D1D3A91EA6}" type="presOf" srcId="{561650CB-7CF1-4BD3-9B5C-F9EACC47BC3A}" destId="{22F1742A-C417-4DEF-92B7-F48EB27B02E8}" srcOrd="0" destOrd="0" presId="urn:microsoft.com/office/officeart/2016/7/layout/VerticalHollowActionList"/>
    <dgm:cxn modelId="{E859BDAD-95C8-48DB-9D4A-FB6F82B7DF8D}" srcId="{F29F89F8-AF94-4A5A-81D4-AEB77AAA06EB}" destId="{561650CB-7CF1-4BD3-9B5C-F9EACC47BC3A}" srcOrd="2" destOrd="0" parTransId="{FFB4E775-A5F9-4A3A-87DD-87D4435F92C5}" sibTransId="{C9B70F99-2228-425E-A0CC-D0871C300402}"/>
    <dgm:cxn modelId="{6B83C1AF-2BE1-4856-A65E-C0CB64C30E31}" type="presOf" srcId="{5A51EA0D-14A4-4DF6-BA0B-A2CDD6E1712E}" destId="{D6D87998-38F7-4C37-BEB2-3276B709A1BC}" srcOrd="0" destOrd="0" presId="urn:microsoft.com/office/officeart/2016/7/layout/VerticalHollowActionList"/>
    <dgm:cxn modelId="{137465B0-0064-4AB1-932D-5EC38A687555}" type="presOf" srcId="{8AC865E6-D3E6-41BB-B119-32FAF9867908}" destId="{A690EAD2-D32B-45E4-B419-1EAAEC4D4B3B}" srcOrd="0" destOrd="0" presId="urn:microsoft.com/office/officeart/2016/7/layout/VerticalHollowActionList"/>
    <dgm:cxn modelId="{579FF6BE-7B91-4499-B8C2-E2CBD764E898}" type="presOf" srcId="{CFFB9CF1-2243-40AA-9FFE-39D7F124A79C}" destId="{17F6B57F-53C0-4806-8564-6B62CDC17DF4}" srcOrd="0" destOrd="0" presId="urn:microsoft.com/office/officeart/2016/7/layout/VerticalHollowActionList"/>
    <dgm:cxn modelId="{5F2980BF-3F6C-4066-BE4F-47C31B3295FF}" srcId="{F29F89F8-AF94-4A5A-81D4-AEB77AAA06EB}" destId="{02CE989B-27D4-48EA-BA50-A1FD53AD5A7B}" srcOrd="5" destOrd="0" parTransId="{B56CA976-C47F-4E68-83EA-087FEDF7ECFA}" sibTransId="{24C379D9-4734-4D88-8AEB-1CDF4C884BCB}"/>
    <dgm:cxn modelId="{C55AE1C0-0BBE-4303-8FD5-A10DC88405C9}" srcId="{02CE989B-27D4-48EA-BA50-A1FD53AD5A7B}" destId="{8A9E3981-0161-4482-8B2A-C8F0B51551A2}" srcOrd="0" destOrd="0" parTransId="{3B44A05B-086F-4545-96E0-65BF751DD5D3}" sibTransId="{ADD23E4E-7230-416C-B030-E0064D33C046}"/>
    <dgm:cxn modelId="{B626C2DA-08F8-4869-809D-8F0826594FC0}" srcId="{F29F89F8-AF94-4A5A-81D4-AEB77AAA06EB}" destId="{8AC865E6-D3E6-41BB-B119-32FAF9867908}" srcOrd="1" destOrd="0" parTransId="{77D684EA-5C4F-4C25-98CA-2F1F368A2E1B}" sibTransId="{71DEBC31-B23D-410D-AD47-5ED226CD31DB}"/>
    <dgm:cxn modelId="{28CB08FE-EF99-48CC-BD08-31A032C9E7ED}" type="presOf" srcId="{B8824826-AFDD-4F16-AD71-30BEAD942F3D}" destId="{E079E2CF-4707-4C0D-B472-761DD15A496A}" srcOrd="0" destOrd="0" presId="urn:microsoft.com/office/officeart/2016/7/layout/VerticalHollowActionList"/>
    <dgm:cxn modelId="{90D48DC2-FCCC-400E-BA92-E48FE99D2FC1}" type="presParOf" srcId="{177499A7-C380-4FFB-B3A5-FE6187D2162B}" destId="{F741D8F4-642F-4FD4-B461-E422B9A17E9D}" srcOrd="0" destOrd="0" presId="urn:microsoft.com/office/officeart/2016/7/layout/VerticalHollowActionList"/>
    <dgm:cxn modelId="{60A03CBE-4A52-430F-8FC9-3984F4944CDE}" type="presParOf" srcId="{F741D8F4-642F-4FD4-B461-E422B9A17E9D}" destId="{D6D87998-38F7-4C37-BEB2-3276B709A1BC}" srcOrd="0" destOrd="0" presId="urn:microsoft.com/office/officeart/2016/7/layout/VerticalHollowActionList"/>
    <dgm:cxn modelId="{D611BD56-C954-4159-96C5-274CEEDCC96C}" type="presParOf" srcId="{F741D8F4-642F-4FD4-B461-E422B9A17E9D}" destId="{17F6B57F-53C0-4806-8564-6B62CDC17DF4}" srcOrd="1" destOrd="0" presId="urn:microsoft.com/office/officeart/2016/7/layout/VerticalHollowActionList"/>
    <dgm:cxn modelId="{73D5761A-5EC7-4223-A88F-0CE9AADC257F}" type="presParOf" srcId="{177499A7-C380-4FFB-B3A5-FE6187D2162B}" destId="{921E0653-41DC-463D-9534-B9231513F315}" srcOrd="1" destOrd="0" presId="urn:microsoft.com/office/officeart/2016/7/layout/VerticalHollowActionList"/>
    <dgm:cxn modelId="{41CD5AE6-35BC-4546-8C57-F1D6F995C9C0}" type="presParOf" srcId="{177499A7-C380-4FFB-B3A5-FE6187D2162B}" destId="{EA9105CF-FB23-415A-85DD-6C7A3815BB3D}" srcOrd="2" destOrd="0" presId="urn:microsoft.com/office/officeart/2016/7/layout/VerticalHollowActionList"/>
    <dgm:cxn modelId="{2C212016-B7D6-4406-A109-77F76B5B8118}" type="presParOf" srcId="{EA9105CF-FB23-415A-85DD-6C7A3815BB3D}" destId="{A690EAD2-D32B-45E4-B419-1EAAEC4D4B3B}" srcOrd="0" destOrd="0" presId="urn:microsoft.com/office/officeart/2016/7/layout/VerticalHollowActionList"/>
    <dgm:cxn modelId="{48C7CB37-997F-4862-AC3F-955C4C7B431F}" type="presParOf" srcId="{EA9105CF-FB23-415A-85DD-6C7A3815BB3D}" destId="{F88CB770-84E5-4FB5-BDD8-391CC826E82D}" srcOrd="1" destOrd="0" presId="urn:microsoft.com/office/officeart/2016/7/layout/VerticalHollowActionList"/>
    <dgm:cxn modelId="{F57CDB4E-003C-428C-A51D-29180CEB5E88}" type="presParOf" srcId="{177499A7-C380-4FFB-B3A5-FE6187D2162B}" destId="{AF35D332-3051-4367-8683-EEE2FD3E5CB0}" srcOrd="3" destOrd="0" presId="urn:microsoft.com/office/officeart/2016/7/layout/VerticalHollowActionList"/>
    <dgm:cxn modelId="{88B0EF66-5AC9-4085-82D7-8185CC2B4F72}" type="presParOf" srcId="{177499A7-C380-4FFB-B3A5-FE6187D2162B}" destId="{2B54B76D-426F-490A-8D99-E7A70750FF7B}" srcOrd="4" destOrd="0" presId="urn:microsoft.com/office/officeart/2016/7/layout/VerticalHollowActionList"/>
    <dgm:cxn modelId="{A114D933-DC8C-4D62-A91A-B9F6DBDBEC3F}" type="presParOf" srcId="{2B54B76D-426F-490A-8D99-E7A70750FF7B}" destId="{22F1742A-C417-4DEF-92B7-F48EB27B02E8}" srcOrd="0" destOrd="0" presId="urn:microsoft.com/office/officeart/2016/7/layout/VerticalHollowActionList"/>
    <dgm:cxn modelId="{DC790B2C-6E61-494B-A528-8D053F0696DE}" type="presParOf" srcId="{2B54B76D-426F-490A-8D99-E7A70750FF7B}" destId="{E079E2CF-4707-4C0D-B472-761DD15A496A}" srcOrd="1" destOrd="0" presId="urn:microsoft.com/office/officeart/2016/7/layout/VerticalHollowActionList"/>
    <dgm:cxn modelId="{31780F6A-A71E-4EA0-A988-BE3D3ECFBA2A}" type="presParOf" srcId="{177499A7-C380-4FFB-B3A5-FE6187D2162B}" destId="{7379E8A7-2A93-42E7-8FAB-C6E538A94179}" srcOrd="5" destOrd="0" presId="urn:microsoft.com/office/officeart/2016/7/layout/VerticalHollowActionList"/>
    <dgm:cxn modelId="{979E3846-F53E-41F6-917E-9DF774D1449F}" type="presParOf" srcId="{177499A7-C380-4FFB-B3A5-FE6187D2162B}" destId="{B0412F46-2F29-4F47-A019-B31BB51240D9}" srcOrd="6" destOrd="0" presId="urn:microsoft.com/office/officeart/2016/7/layout/VerticalHollowActionList"/>
    <dgm:cxn modelId="{6FA369C2-F1F0-4DB5-91CC-64CAE7AE99EE}" type="presParOf" srcId="{B0412F46-2F29-4F47-A019-B31BB51240D9}" destId="{78FF8E58-C93E-48D1-82BB-F18477D6D0FC}" srcOrd="0" destOrd="0" presId="urn:microsoft.com/office/officeart/2016/7/layout/VerticalHollowActionList"/>
    <dgm:cxn modelId="{3E6B28B6-6ABD-4DAF-9FF6-DEEEFCF35A51}" type="presParOf" srcId="{B0412F46-2F29-4F47-A019-B31BB51240D9}" destId="{42D5EB62-79B0-4689-A328-ABB2945CBA69}" srcOrd="1" destOrd="0" presId="urn:microsoft.com/office/officeart/2016/7/layout/VerticalHollowActionList"/>
    <dgm:cxn modelId="{0C6E4C97-F7ED-4DFA-8393-583A45BAEC52}" type="presParOf" srcId="{177499A7-C380-4FFB-B3A5-FE6187D2162B}" destId="{20709755-6527-4811-B1F2-F7F2D2AF4CBA}" srcOrd="7" destOrd="0" presId="urn:microsoft.com/office/officeart/2016/7/layout/VerticalHollowActionList"/>
    <dgm:cxn modelId="{48C7D647-A4BF-4E5B-82BB-1FE3C042DBAA}" type="presParOf" srcId="{177499A7-C380-4FFB-B3A5-FE6187D2162B}" destId="{D0BDDFA0-9FD5-4870-AB6F-F97243F1000A}" srcOrd="8" destOrd="0" presId="urn:microsoft.com/office/officeart/2016/7/layout/VerticalHollowActionList"/>
    <dgm:cxn modelId="{B7E80905-348E-40C5-A349-C002B4E92788}" type="presParOf" srcId="{D0BDDFA0-9FD5-4870-AB6F-F97243F1000A}" destId="{16BC5212-9003-40EA-8A7A-AFA63032EF7B}" srcOrd="0" destOrd="0" presId="urn:microsoft.com/office/officeart/2016/7/layout/VerticalHollowActionList"/>
    <dgm:cxn modelId="{82BED317-1D1E-4942-8302-86A196E33B3F}" type="presParOf" srcId="{D0BDDFA0-9FD5-4870-AB6F-F97243F1000A}" destId="{2C40B880-3944-4ABC-9FF4-47644144F8A6}" srcOrd="1" destOrd="0" presId="urn:microsoft.com/office/officeart/2016/7/layout/VerticalHollowActionList"/>
    <dgm:cxn modelId="{4D5A878B-6D3A-4B25-8797-008B6319A9D4}" type="presParOf" srcId="{177499A7-C380-4FFB-B3A5-FE6187D2162B}" destId="{26EF0338-EF04-48A5-B4AC-80E1A9789C04}" srcOrd="9" destOrd="0" presId="urn:microsoft.com/office/officeart/2016/7/layout/VerticalHollowActionList"/>
    <dgm:cxn modelId="{A3795FD9-2DCD-4121-94F0-FB46F6C55279}" type="presParOf" srcId="{177499A7-C380-4FFB-B3A5-FE6187D2162B}" destId="{0D6BB952-3F8A-4218-9B0C-E5A734D492C7}" srcOrd="10" destOrd="0" presId="urn:microsoft.com/office/officeart/2016/7/layout/VerticalHollowActionList"/>
    <dgm:cxn modelId="{5D97125F-9435-4D6E-BB4F-DDE534D1EE04}" type="presParOf" srcId="{0D6BB952-3F8A-4218-9B0C-E5A734D492C7}" destId="{DA4D64DB-FAE5-426C-903F-3D82EE48DD30}" srcOrd="0" destOrd="0" presId="urn:microsoft.com/office/officeart/2016/7/layout/VerticalHollowActionList"/>
    <dgm:cxn modelId="{A1FFF585-3183-456E-96C6-9E70B5D0D979}" type="presParOf" srcId="{0D6BB952-3F8A-4218-9B0C-E5A734D492C7}" destId="{D32F1784-7D2C-4D86-AF8A-6E8F8F3E556E}"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5A110C3-0DD0-40B2-87A5-0FDFFE87652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CA"/>
        </a:p>
      </dgm:t>
    </dgm:pt>
    <dgm:pt modelId="{5AC1F8E9-16AA-4B6A-83FB-04E1D418B25E}">
      <dgm:prSet custT="1"/>
      <dgm:spPr>
        <a:solidFill>
          <a:schemeClr val="accent4">
            <a:lumMod val="75000"/>
            <a:lumOff val="25000"/>
          </a:schemeClr>
        </a:solidFill>
      </dgm:spPr>
      <dgm:t>
        <a:bodyPr vert="horz" lIns="91440" tIns="0" rIns="91440" bIns="91440" anchor="t" anchorCtr="0"/>
        <a:lstStyle/>
        <a:p>
          <a:pPr algn="ctr">
            <a:lnSpc>
              <a:spcPct val="100000"/>
            </a:lnSpc>
          </a:pPr>
          <a:r>
            <a:rPr lang="en-US" sz="1400" b="1">
              <a:effectLst/>
            </a:rPr>
            <a:t>Fisheries and Oceans</a:t>
          </a:r>
          <a:endParaRPr lang="en-CA" sz="1400" b="1">
            <a:effectLst/>
          </a:endParaRPr>
        </a:p>
      </dgm:t>
    </dgm:pt>
    <dgm:pt modelId="{9184755A-EF0F-4820-A312-14927A2378AD}" type="parTrans" cxnId="{F7A2696C-F143-4931-B68D-551E956366FA}">
      <dgm:prSet/>
      <dgm:spPr/>
      <dgm:t>
        <a:bodyPr/>
        <a:lstStyle/>
        <a:p>
          <a:endParaRPr lang="en-CA"/>
        </a:p>
      </dgm:t>
    </dgm:pt>
    <dgm:pt modelId="{8E6B3F82-9BA3-4690-B36D-2FD81FAD113F}" type="sibTrans" cxnId="{F7A2696C-F143-4931-B68D-551E956366FA}">
      <dgm:prSet/>
      <dgm:spPr/>
      <dgm:t>
        <a:bodyPr/>
        <a:lstStyle/>
        <a:p>
          <a:endParaRPr lang="en-CA"/>
        </a:p>
      </dgm:t>
    </dgm:pt>
    <dgm:pt modelId="{0D598026-2078-4311-A909-BFD5D5D48F04}">
      <dgm:prSet custT="1"/>
      <dgm:spPr>
        <a:solidFill>
          <a:schemeClr val="accent4">
            <a:lumMod val="75000"/>
            <a:lumOff val="25000"/>
          </a:schemeClr>
        </a:solidFill>
      </dgm:spPr>
      <dgm:t>
        <a:bodyPr vert="horz" lIns="91440" tIns="0" rIns="91440" bIns="91440" anchor="t" anchorCtr="0"/>
        <a:lstStyle/>
        <a:p>
          <a:pPr algn="l">
            <a:lnSpc>
              <a:spcPct val="200000"/>
            </a:lnSpc>
          </a:pPr>
          <a:r>
            <a:rPr lang="en-US" sz="1100" b="0"/>
            <a:t>Investigate IoT solutions to improve tracking and usage of scientific equipment</a:t>
          </a:r>
          <a:endParaRPr lang="en-CA" sz="1100"/>
        </a:p>
      </dgm:t>
    </dgm:pt>
    <dgm:pt modelId="{3FF94CF6-0E07-4491-AE4F-25890E5C3CDE}" type="parTrans" cxnId="{D6575689-53AE-43D5-A9C7-DA0FDBAD12FF}">
      <dgm:prSet/>
      <dgm:spPr/>
      <dgm:t>
        <a:bodyPr/>
        <a:lstStyle/>
        <a:p>
          <a:endParaRPr lang="en-CA"/>
        </a:p>
      </dgm:t>
    </dgm:pt>
    <dgm:pt modelId="{56890751-D168-4D1E-BCF5-0E96E2F8CD5E}" type="sibTrans" cxnId="{D6575689-53AE-43D5-A9C7-DA0FDBAD12FF}">
      <dgm:prSet/>
      <dgm:spPr/>
      <dgm:t>
        <a:bodyPr/>
        <a:lstStyle/>
        <a:p>
          <a:endParaRPr lang="en-CA"/>
        </a:p>
      </dgm:t>
    </dgm:pt>
    <dgm:pt modelId="{0C58A4E3-F9CD-4E0F-96CA-C9488FD78549}">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ctr">
            <a:lnSpc>
              <a:spcPct val="100000"/>
            </a:lnSpc>
          </a:pPr>
          <a:r>
            <a:rPr lang="en-US" sz="1400" b="1">
              <a:effectLst/>
            </a:rPr>
            <a:t>Agriculture and Agri-Foods Canada</a:t>
          </a:r>
          <a:endParaRPr lang="en-CA" sz="1400" b="1">
            <a:effectLst/>
          </a:endParaRPr>
        </a:p>
      </dgm:t>
    </dgm:pt>
    <dgm:pt modelId="{150F2E1E-DC9B-40B9-A6E0-48D297D2714B}" type="parTrans" cxnId="{B50C35AF-0E2B-41E0-BCAA-78A925D37DED}">
      <dgm:prSet/>
      <dgm:spPr/>
      <dgm:t>
        <a:bodyPr/>
        <a:lstStyle/>
        <a:p>
          <a:endParaRPr lang="en-CA"/>
        </a:p>
      </dgm:t>
    </dgm:pt>
    <dgm:pt modelId="{DD5ADF0C-15B6-4B90-8F2C-54B0656C3528}" type="sibTrans" cxnId="{B50C35AF-0E2B-41E0-BCAA-78A925D37DED}">
      <dgm:prSet/>
      <dgm:spPr/>
      <dgm:t>
        <a:bodyPr/>
        <a:lstStyle/>
        <a:p>
          <a:endParaRPr lang="en-CA"/>
        </a:p>
      </dgm:t>
    </dgm:pt>
    <dgm:pt modelId="{027EF240-C4F9-42F1-AFB0-C626E7A29A53}">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US" sz="1100" b="0"/>
            <a:t>Develop a cloud-based IoT platform using </a:t>
          </a:r>
          <a:r>
            <a:rPr lang="en-US" sz="1100" b="0" err="1"/>
            <a:t>LoRaWAN</a:t>
          </a:r>
          <a:r>
            <a:rPr lang="en-US" sz="1100" b="0"/>
            <a:t> for remote sensor data</a:t>
          </a:r>
          <a:endParaRPr lang="en-CA" sz="1100"/>
        </a:p>
      </dgm:t>
    </dgm:pt>
    <dgm:pt modelId="{D54CBA56-DAE4-451C-B5E6-150AA2551D72}" type="parTrans" cxnId="{560B1C38-DF7A-4D3D-A010-D84543244789}">
      <dgm:prSet/>
      <dgm:spPr/>
      <dgm:t>
        <a:bodyPr/>
        <a:lstStyle/>
        <a:p>
          <a:endParaRPr lang="en-CA"/>
        </a:p>
      </dgm:t>
    </dgm:pt>
    <dgm:pt modelId="{B3ECAB27-E22C-42F8-B5F1-5E55378F9464}" type="sibTrans" cxnId="{560B1C38-DF7A-4D3D-A010-D84543244789}">
      <dgm:prSet/>
      <dgm:spPr/>
      <dgm:t>
        <a:bodyPr/>
        <a:lstStyle/>
        <a:p>
          <a:endParaRPr lang="en-CA"/>
        </a:p>
      </dgm:t>
    </dgm:pt>
    <dgm:pt modelId="{8E0CFB67-FFC1-D344-A57D-6905C065F416}">
      <dgm:prSet custT="1"/>
      <dgm:spPr>
        <a:solidFill>
          <a:schemeClr val="tx1">
            <a:lumMod val="75000"/>
            <a:lumOff val="25000"/>
          </a:schemeClr>
        </a:solidFill>
      </dgm:spPr>
      <dgm:t>
        <a:bodyPr lIns="91440" tIns="0" rIns="91440" bIns="91440"/>
        <a:lstStyle/>
        <a:p>
          <a:pPr algn="ctr">
            <a:lnSpc>
              <a:spcPct val="100000"/>
            </a:lnSpc>
          </a:pPr>
          <a:r>
            <a:rPr lang="en-US" sz="1400" b="1">
              <a:effectLst/>
            </a:rPr>
            <a:t>RFID Project</a:t>
          </a:r>
        </a:p>
      </dgm:t>
    </dgm:pt>
    <dgm:pt modelId="{838F4DAF-BE36-C34E-A30B-760EB600FC03}" type="parTrans" cxnId="{1883D5FD-B817-0E46-94A8-84B834F18B4A}">
      <dgm:prSet/>
      <dgm:spPr/>
      <dgm:t>
        <a:bodyPr/>
        <a:lstStyle/>
        <a:p>
          <a:endParaRPr lang="en-US"/>
        </a:p>
      </dgm:t>
    </dgm:pt>
    <dgm:pt modelId="{D85F63C3-2924-8747-9E0F-329801326C59}" type="sibTrans" cxnId="{1883D5FD-B817-0E46-94A8-84B834F18B4A}">
      <dgm:prSet/>
      <dgm:spPr/>
      <dgm:t>
        <a:bodyPr/>
        <a:lstStyle/>
        <a:p>
          <a:endParaRPr lang="en-US"/>
        </a:p>
      </dgm:t>
    </dgm:pt>
    <dgm:pt modelId="{6950811D-B219-154B-8F64-0E2574812741}">
      <dgm:prSet custT="1"/>
      <dgm:spPr>
        <a:solidFill>
          <a:schemeClr val="tx1">
            <a:lumMod val="75000"/>
            <a:lumOff val="25000"/>
          </a:schemeClr>
        </a:solidFill>
      </dgm:spPr>
      <dgm:t>
        <a:bodyPr lIns="91440" tIns="0" rIns="91440" bIns="91440"/>
        <a:lstStyle/>
        <a:p>
          <a:pPr algn="ctr">
            <a:lnSpc>
              <a:spcPct val="100000"/>
            </a:lnSpc>
          </a:pPr>
          <a:r>
            <a:rPr lang="en-US" sz="1400" b="1" baseline="0">
              <a:effectLst/>
            </a:rPr>
            <a:t>Environmental Monitoring</a:t>
          </a:r>
        </a:p>
      </dgm:t>
    </dgm:pt>
    <dgm:pt modelId="{F423ECBD-882F-B943-BDC1-1C28808AD2EB}" type="parTrans" cxnId="{BC28EA02-FA3C-1D45-89AF-F21A60840273}">
      <dgm:prSet/>
      <dgm:spPr/>
      <dgm:t>
        <a:bodyPr/>
        <a:lstStyle/>
        <a:p>
          <a:endParaRPr lang="en-US"/>
        </a:p>
      </dgm:t>
    </dgm:pt>
    <dgm:pt modelId="{A41A113A-2CA6-D042-8F11-55F1ACF43B9C}" type="sibTrans" cxnId="{BC28EA02-FA3C-1D45-89AF-F21A60840273}">
      <dgm:prSet/>
      <dgm:spPr/>
      <dgm:t>
        <a:bodyPr/>
        <a:lstStyle/>
        <a:p>
          <a:endParaRPr lang="en-US"/>
        </a:p>
      </dgm:t>
    </dgm:pt>
    <dgm:pt modelId="{5D214C9E-C440-4DBF-98EE-B9FDC8CD9152}">
      <dgm:prSet custT="1"/>
      <dgm:spPr>
        <a:solidFill>
          <a:schemeClr val="accent4">
            <a:lumMod val="75000"/>
            <a:lumOff val="25000"/>
          </a:schemeClr>
        </a:solidFill>
      </dgm:spPr>
      <dgm:t>
        <a:bodyPr vert="horz" lIns="91440" tIns="0" rIns="91440" bIns="91440" anchor="t" anchorCtr="0"/>
        <a:lstStyle/>
        <a:p>
          <a:pPr algn="l">
            <a:lnSpc>
              <a:spcPct val="200000"/>
            </a:lnSpc>
          </a:pPr>
          <a:r>
            <a:rPr lang="en-US" sz="1100" b="0"/>
            <a:t>Focus on equipment location and usage optimization</a:t>
          </a:r>
          <a:endParaRPr lang="en-CA" sz="1100"/>
        </a:p>
      </dgm:t>
    </dgm:pt>
    <dgm:pt modelId="{0178B137-3293-49C1-BEE2-5F34FAD8D891}" type="sibTrans" cxnId="{68C42B0E-F978-4D2F-92F4-3947B86EFC49}">
      <dgm:prSet/>
      <dgm:spPr/>
      <dgm:t>
        <a:bodyPr/>
        <a:lstStyle/>
        <a:p>
          <a:endParaRPr lang="en-CA"/>
        </a:p>
      </dgm:t>
    </dgm:pt>
    <dgm:pt modelId="{0DD32CCF-B3F2-4938-9C8F-777BF9E32016}" type="parTrans" cxnId="{68C42B0E-F978-4D2F-92F4-3947B86EFC49}">
      <dgm:prSet/>
      <dgm:spPr/>
      <dgm:t>
        <a:bodyPr/>
        <a:lstStyle/>
        <a:p>
          <a:endParaRPr lang="en-CA"/>
        </a:p>
      </dgm:t>
    </dgm:pt>
    <dgm:pt modelId="{71F2AF8E-FBF9-4658-B35B-98FCAB335835}">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CA" sz="1100"/>
            <a:t>Build a data repository and visualization tools</a:t>
          </a:r>
        </a:p>
      </dgm:t>
    </dgm:pt>
    <dgm:pt modelId="{2AABE70B-3192-4785-A9BE-F57AAC354F33}" type="parTrans" cxnId="{9A7CDDCA-8B17-4557-BE02-3BFDF467B64F}">
      <dgm:prSet/>
      <dgm:spPr/>
      <dgm:t>
        <a:bodyPr/>
        <a:lstStyle/>
        <a:p>
          <a:endParaRPr lang="en-US"/>
        </a:p>
      </dgm:t>
    </dgm:pt>
    <dgm:pt modelId="{CB7F8D3E-E493-4752-942B-46ABC654D5C4}" type="sibTrans" cxnId="{9A7CDDCA-8B17-4557-BE02-3BFDF467B64F}">
      <dgm:prSet/>
      <dgm:spPr/>
      <dgm:t>
        <a:bodyPr/>
        <a:lstStyle/>
        <a:p>
          <a:endParaRPr lang="en-US"/>
        </a:p>
      </dgm:t>
    </dgm:pt>
    <dgm:pt modelId="{951DB199-F6C6-46A1-B03B-34D7C9DD5AE3}">
      <dgm:prSet custT="1"/>
      <dgm:spPr>
        <a:solidFill>
          <a:schemeClr val="accent4">
            <a:lumMod val="75000"/>
            <a:lumOff val="25000"/>
          </a:schemeClr>
        </a:solidFill>
        <a:ln>
          <a:solidFill>
            <a:schemeClr val="accent4">
              <a:lumMod val="75000"/>
              <a:lumOff val="25000"/>
            </a:schemeClr>
          </a:solidFill>
        </a:ln>
      </dgm:spPr>
      <dgm:t>
        <a:bodyPr lIns="91440" tIns="0" rIns="91440" bIns="91440" anchor="t" anchorCtr="0"/>
        <a:lstStyle/>
        <a:p>
          <a:pPr algn="l">
            <a:lnSpc>
              <a:spcPct val="200000"/>
            </a:lnSpc>
          </a:pPr>
          <a:r>
            <a:rPr lang="en-CA" sz="1100"/>
            <a:t>Provide hands-on IoT and cloud experience to AAFC staff</a:t>
          </a:r>
        </a:p>
      </dgm:t>
    </dgm:pt>
    <dgm:pt modelId="{F2A0FB6D-4E63-431A-977C-04F73ECC3682}" type="parTrans" cxnId="{FE60A343-BA48-4F54-B7D8-9D21D3C52C0F}">
      <dgm:prSet/>
      <dgm:spPr/>
      <dgm:t>
        <a:bodyPr/>
        <a:lstStyle/>
        <a:p>
          <a:endParaRPr lang="en-US"/>
        </a:p>
      </dgm:t>
    </dgm:pt>
    <dgm:pt modelId="{FAF93C4B-2803-4457-8B7D-11F92B4AC13A}" type="sibTrans" cxnId="{FE60A343-BA48-4F54-B7D8-9D21D3C52C0F}">
      <dgm:prSet/>
      <dgm:spPr/>
      <dgm:t>
        <a:bodyPr/>
        <a:lstStyle/>
        <a:p>
          <a:endParaRPr lang="en-US"/>
        </a:p>
      </dgm:t>
    </dgm:pt>
    <dgm:pt modelId="{C87B22E6-DB78-45CE-A155-A20024D0E9A1}">
      <dgm:prSet custT="1"/>
      <dgm:spPr>
        <a:solidFill>
          <a:schemeClr val="tx1">
            <a:lumMod val="75000"/>
            <a:lumOff val="25000"/>
          </a:schemeClr>
        </a:solidFill>
      </dgm:spPr>
      <dgm:t>
        <a:bodyPr lIns="91440" tIns="0" rIns="91440" bIns="91440"/>
        <a:lstStyle/>
        <a:p>
          <a:pPr algn="l">
            <a:lnSpc>
              <a:spcPct val="200000"/>
            </a:lnSpc>
          </a:pPr>
          <a:r>
            <a:rPr lang="en-US" sz="1100"/>
            <a:t>Assess RFID for asset tracking across various materials and equipment</a:t>
          </a:r>
        </a:p>
      </dgm:t>
    </dgm:pt>
    <dgm:pt modelId="{1CC60EAE-E24D-4905-8233-696254BDBA50}" type="parTrans" cxnId="{BB417842-F7DE-4376-BF73-CCFBA00E478A}">
      <dgm:prSet/>
      <dgm:spPr/>
      <dgm:t>
        <a:bodyPr/>
        <a:lstStyle/>
        <a:p>
          <a:endParaRPr lang="en-US"/>
        </a:p>
      </dgm:t>
    </dgm:pt>
    <dgm:pt modelId="{7B66776C-DCE1-4717-8E2D-A4C70E3BD4A0}" type="sibTrans" cxnId="{BB417842-F7DE-4376-BF73-CCFBA00E478A}">
      <dgm:prSet/>
      <dgm:spPr/>
      <dgm:t>
        <a:bodyPr/>
        <a:lstStyle/>
        <a:p>
          <a:endParaRPr lang="en-US"/>
        </a:p>
      </dgm:t>
    </dgm:pt>
    <dgm:pt modelId="{6833E1F1-C311-4922-9D9C-AFFF2306C79B}">
      <dgm:prSet custT="1"/>
      <dgm:spPr>
        <a:solidFill>
          <a:schemeClr val="tx1">
            <a:lumMod val="75000"/>
            <a:lumOff val="25000"/>
          </a:schemeClr>
        </a:solidFill>
      </dgm:spPr>
      <dgm:t>
        <a:bodyPr lIns="91440" tIns="0" rIns="91440" bIns="91440"/>
        <a:lstStyle/>
        <a:p>
          <a:pPr algn="l">
            <a:lnSpc>
              <a:spcPct val="200000"/>
            </a:lnSpc>
          </a:pPr>
          <a:r>
            <a:rPr lang="en-US" sz="1100"/>
            <a:t>Evaluate cost-effectiveness and implementation feasibility</a:t>
          </a:r>
        </a:p>
      </dgm:t>
    </dgm:pt>
    <dgm:pt modelId="{26396238-2709-4E59-901F-76386453ECCA}" type="parTrans" cxnId="{7059FA17-5593-4CFF-A28C-F829BBB0FEBE}">
      <dgm:prSet/>
      <dgm:spPr/>
      <dgm:t>
        <a:bodyPr/>
        <a:lstStyle/>
        <a:p>
          <a:endParaRPr lang="en-US"/>
        </a:p>
      </dgm:t>
    </dgm:pt>
    <dgm:pt modelId="{86DBC407-CDB7-4211-81CD-71A82D67C2E0}" type="sibTrans" cxnId="{7059FA17-5593-4CFF-A28C-F829BBB0FEBE}">
      <dgm:prSet/>
      <dgm:spPr/>
      <dgm:t>
        <a:bodyPr/>
        <a:lstStyle/>
        <a:p>
          <a:endParaRPr lang="en-US"/>
        </a:p>
      </dgm:t>
    </dgm:pt>
    <dgm:pt modelId="{F3325AAD-A47D-498B-9695-E3990284E174}">
      <dgm:prSet custT="1"/>
      <dgm:spPr>
        <a:solidFill>
          <a:schemeClr val="tx1">
            <a:lumMod val="75000"/>
            <a:lumOff val="25000"/>
          </a:schemeClr>
        </a:solidFill>
      </dgm:spPr>
      <dgm:t>
        <a:bodyPr lIns="91440" tIns="0" rIns="91440" bIns="91440"/>
        <a:lstStyle/>
        <a:p>
          <a:pPr algn="l">
            <a:lnSpc>
              <a:spcPct val="200000"/>
            </a:lnSpc>
          </a:pPr>
          <a:r>
            <a:rPr lang="en-US" sz="1100"/>
            <a:t>Develop a high-level RFID development plan	</a:t>
          </a:r>
        </a:p>
      </dgm:t>
    </dgm:pt>
    <dgm:pt modelId="{52A21481-58C5-446D-A909-57BA56B32EF8}" type="parTrans" cxnId="{A15BDC17-7E54-4198-8E47-5C63A48D8514}">
      <dgm:prSet/>
      <dgm:spPr/>
      <dgm:t>
        <a:bodyPr/>
        <a:lstStyle/>
        <a:p>
          <a:endParaRPr lang="en-US"/>
        </a:p>
      </dgm:t>
    </dgm:pt>
    <dgm:pt modelId="{FA6B13E9-1019-4D49-9D85-6CF36F2AA3BE}" type="sibTrans" cxnId="{A15BDC17-7E54-4198-8E47-5C63A48D8514}">
      <dgm:prSet/>
      <dgm:spPr/>
      <dgm:t>
        <a:bodyPr/>
        <a:lstStyle/>
        <a:p>
          <a:endParaRPr lang="en-US"/>
        </a:p>
      </dgm:t>
    </dgm:pt>
    <dgm:pt modelId="{070C2285-EC08-43AE-BA4F-56BA0B09833D}">
      <dgm:prSet custT="1"/>
      <dgm:spPr>
        <a:solidFill>
          <a:schemeClr val="tx1">
            <a:lumMod val="75000"/>
            <a:lumOff val="25000"/>
          </a:schemeClr>
        </a:solidFill>
      </dgm:spPr>
      <dgm:t>
        <a:bodyPr lIns="91440" tIns="0" rIns="91440" bIns="91440"/>
        <a:lstStyle/>
        <a:p>
          <a:pPr algn="l">
            <a:lnSpc>
              <a:spcPct val="200000"/>
            </a:lnSpc>
          </a:pPr>
          <a:r>
            <a:rPr lang="en-US" sz="1100" baseline="0"/>
            <a:t>Monitor temperature, humidity, and dust in a data center</a:t>
          </a:r>
        </a:p>
      </dgm:t>
    </dgm:pt>
    <dgm:pt modelId="{4F7AE895-5A5C-4158-9AA9-19FF8826A312}" type="parTrans" cxnId="{0F0D51FD-54CE-46AC-BE3F-AE28A8F2D4C8}">
      <dgm:prSet/>
      <dgm:spPr/>
      <dgm:t>
        <a:bodyPr/>
        <a:lstStyle/>
        <a:p>
          <a:endParaRPr lang="en-US"/>
        </a:p>
      </dgm:t>
    </dgm:pt>
    <dgm:pt modelId="{43940E39-16D7-4C01-953C-BEA58BDE2EE1}" type="sibTrans" cxnId="{0F0D51FD-54CE-46AC-BE3F-AE28A8F2D4C8}">
      <dgm:prSet/>
      <dgm:spPr/>
      <dgm:t>
        <a:bodyPr/>
        <a:lstStyle/>
        <a:p>
          <a:endParaRPr lang="en-US"/>
        </a:p>
      </dgm:t>
    </dgm:pt>
    <dgm:pt modelId="{4FB03940-5B8C-411D-895B-CFA0BB938B68}">
      <dgm:prSet custT="1"/>
      <dgm:spPr>
        <a:solidFill>
          <a:schemeClr val="tx1">
            <a:lumMod val="75000"/>
            <a:lumOff val="25000"/>
          </a:schemeClr>
        </a:solidFill>
      </dgm:spPr>
      <dgm:t>
        <a:bodyPr lIns="91440" tIns="0" rIns="91440" bIns="91440"/>
        <a:lstStyle/>
        <a:p>
          <a:pPr algn="l">
            <a:lnSpc>
              <a:spcPct val="200000"/>
            </a:lnSpc>
          </a:pPr>
          <a:r>
            <a:rPr lang="en-US" sz="1100" baseline="0"/>
            <a:t>Test IoT communication models for effectiveness</a:t>
          </a:r>
        </a:p>
      </dgm:t>
    </dgm:pt>
    <dgm:pt modelId="{8D09DC86-9A16-49C8-AC71-BE227D6AADB8}" type="parTrans" cxnId="{65F40FE8-0453-4DCE-ABBE-7761FBBED55A}">
      <dgm:prSet/>
      <dgm:spPr/>
      <dgm:t>
        <a:bodyPr/>
        <a:lstStyle/>
        <a:p>
          <a:endParaRPr lang="en-US"/>
        </a:p>
      </dgm:t>
    </dgm:pt>
    <dgm:pt modelId="{DB213C1E-8A8B-466D-9FAB-20D4F852E45D}" type="sibTrans" cxnId="{65F40FE8-0453-4DCE-ABBE-7761FBBED55A}">
      <dgm:prSet/>
      <dgm:spPr/>
      <dgm:t>
        <a:bodyPr/>
        <a:lstStyle/>
        <a:p>
          <a:endParaRPr lang="en-US"/>
        </a:p>
      </dgm:t>
    </dgm:pt>
    <dgm:pt modelId="{3D32A93F-88E9-4339-A0BA-143F4A3ECAA4}">
      <dgm:prSet custT="1"/>
      <dgm:spPr>
        <a:solidFill>
          <a:schemeClr val="tx1">
            <a:lumMod val="75000"/>
            <a:lumOff val="25000"/>
          </a:schemeClr>
        </a:solidFill>
      </dgm:spPr>
      <dgm:t>
        <a:bodyPr lIns="91440" tIns="0" rIns="91440" bIns="91440"/>
        <a:lstStyle/>
        <a:p>
          <a:pPr algn="l">
            <a:lnSpc>
              <a:spcPct val="200000"/>
            </a:lnSpc>
          </a:pPr>
          <a:r>
            <a:rPr lang="en-US" sz="1100" baseline="0"/>
            <a:t>Use distribution maps and digital twins for enhanced analysis</a:t>
          </a:r>
        </a:p>
      </dgm:t>
    </dgm:pt>
    <dgm:pt modelId="{2063D9BB-B6E0-47F0-853E-F95F46D26FE9}" type="parTrans" cxnId="{1F564726-4091-40BD-8716-E5ED5A1F07D5}">
      <dgm:prSet/>
      <dgm:spPr/>
      <dgm:t>
        <a:bodyPr/>
        <a:lstStyle/>
        <a:p>
          <a:endParaRPr lang="en-US"/>
        </a:p>
      </dgm:t>
    </dgm:pt>
    <dgm:pt modelId="{E7BE4085-7595-4E70-9B49-5EEF86B880C0}" type="sibTrans" cxnId="{1F564726-4091-40BD-8716-E5ED5A1F07D5}">
      <dgm:prSet/>
      <dgm:spPr/>
      <dgm:t>
        <a:bodyPr/>
        <a:lstStyle/>
        <a:p>
          <a:endParaRPr lang="en-US"/>
        </a:p>
      </dgm:t>
    </dgm:pt>
    <dgm:pt modelId="{CDBC40A4-3A6B-4BD8-BE53-E4C9CF609654}" type="pres">
      <dgm:prSet presAssocID="{15A110C3-0DD0-40B2-87A5-0FDFFE87652B}" presName="Name0" presStyleCnt="0">
        <dgm:presLayoutVars>
          <dgm:dir/>
          <dgm:resizeHandles val="exact"/>
        </dgm:presLayoutVars>
      </dgm:prSet>
      <dgm:spPr/>
    </dgm:pt>
    <dgm:pt modelId="{750AAA78-39B0-4208-8E63-27D3978DDBA5}" type="pres">
      <dgm:prSet presAssocID="{15A110C3-0DD0-40B2-87A5-0FDFFE87652B}" presName="fgShape" presStyleLbl="fgShp" presStyleIdx="0" presStyleCnt="1" custLinFactNeighborX="-927" custLinFactNeighborY="-4370"/>
      <dgm:spPr>
        <a:solidFill>
          <a:schemeClr val="accent1">
            <a:tint val="60000"/>
            <a:hueOff val="0"/>
            <a:satOff val="0"/>
            <a:lumOff val="0"/>
            <a:alpha val="0"/>
          </a:schemeClr>
        </a:solidFill>
        <a:ln>
          <a:noFill/>
        </a:ln>
      </dgm:spPr>
    </dgm:pt>
    <dgm:pt modelId="{8D5083CD-8C81-4FD0-88E8-15F8D16F269B}" type="pres">
      <dgm:prSet presAssocID="{15A110C3-0DD0-40B2-87A5-0FDFFE87652B}" presName="linComp" presStyleCnt="0"/>
      <dgm:spPr/>
    </dgm:pt>
    <dgm:pt modelId="{D76169E2-50B8-4A09-BA17-CBF56F03A574}" type="pres">
      <dgm:prSet presAssocID="{5AC1F8E9-16AA-4B6A-83FB-04E1D418B25E}" presName="compNode" presStyleCnt="0"/>
      <dgm:spPr/>
    </dgm:pt>
    <dgm:pt modelId="{7FB2B829-8F23-4FFC-87F6-FEC814DCC471}" type="pres">
      <dgm:prSet presAssocID="{5AC1F8E9-16AA-4B6A-83FB-04E1D418B25E}" presName="bkgdShape" presStyleLbl="node1" presStyleIdx="0" presStyleCnt="4" custAng="0" custScaleY="100000" custLinFactNeighborX="-95"/>
      <dgm:spPr/>
    </dgm:pt>
    <dgm:pt modelId="{6B7A611C-BEAE-4B97-8C6B-18F24B5D7917}" type="pres">
      <dgm:prSet presAssocID="{5AC1F8E9-16AA-4B6A-83FB-04E1D418B25E}" presName="nodeTx" presStyleLbl="node1" presStyleIdx="0" presStyleCnt="4">
        <dgm:presLayoutVars>
          <dgm:bulletEnabled val="1"/>
        </dgm:presLayoutVars>
      </dgm:prSet>
      <dgm:spPr/>
    </dgm:pt>
    <dgm:pt modelId="{FDC67417-506D-45CC-91E6-9ADAF59209D6}" type="pres">
      <dgm:prSet presAssocID="{5AC1F8E9-16AA-4B6A-83FB-04E1D418B25E}" presName="invisiNode" presStyleLbl="node1" presStyleIdx="0" presStyleCnt="4"/>
      <dgm:spPr/>
    </dgm:pt>
    <dgm:pt modelId="{7D516306-EC1B-4CB9-92CC-AC745317E3BC}" type="pres">
      <dgm:prSet presAssocID="{5AC1F8E9-16AA-4B6A-83FB-04E1D418B25E}" presName="imagNode" presStyleLbl="fgImgPlace1" presStyleIdx="0" presStyleCnt="4" custScaleX="76088" custScaleY="75746" custLinFactNeighborX="-2340" custLinFactNeighborY="-9827"/>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Side view of a massive wave swirling"/>
        </a:ext>
      </dgm:extLst>
    </dgm:pt>
    <dgm:pt modelId="{D0F6FB44-9020-4898-9AD8-F28C28DC0DCD}" type="pres">
      <dgm:prSet presAssocID="{8E6B3F82-9BA3-4690-B36D-2FD81FAD113F}" presName="sibTrans" presStyleLbl="sibTrans2D1" presStyleIdx="0" presStyleCnt="0"/>
      <dgm:spPr/>
    </dgm:pt>
    <dgm:pt modelId="{24FEFED5-8492-4984-B5C9-E3DBE0BA8A83}" type="pres">
      <dgm:prSet presAssocID="{0C58A4E3-F9CD-4E0F-96CA-C9488FD78549}" presName="compNode" presStyleCnt="0"/>
      <dgm:spPr/>
    </dgm:pt>
    <dgm:pt modelId="{3E4539E5-0D2F-4B37-BA21-913446CB04A8}" type="pres">
      <dgm:prSet presAssocID="{0C58A4E3-F9CD-4E0F-96CA-C9488FD78549}" presName="bkgdShape" presStyleLbl="node1" presStyleIdx="1" presStyleCnt="4" custLinFactNeighborY="1715"/>
      <dgm:spPr/>
    </dgm:pt>
    <dgm:pt modelId="{9C965578-46A8-4219-8434-3A0C8A8AA564}" type="pres">
      <dgm:prSet presAssocID="{0C58A4E3-F9CD-4E0F-96CA-C9488FD78549}" presName="nodeTx" presStyleLbl="node1" presStyleIdx="1" presStyleCnt="4">
        <dgm:presLayoutVars>
          <dgm:bulletEnabled val="1"/>
        </dgm:presLayoutVars>
      </dgm:prSet>
      <dgm:spPr/>
    </dgm:pt>
    <dgm:pt modelId="{63644F7D-73D9-4A93-8994-82BD55DDF3ED}" type="pres">
      <dgm:prSet presAssocID="{0C58A4E3-F9CD-4E0F-96CA-C9488FD78549}" presName="invisiNode" presStyleLbl="node1" presStyleIdx="1" presStyleCnt="4"/>
      <dgm:spPr/>
    </dgm:pt>
    <dgm:pt modelId="{7A67794A-085C-4ADD-B7EB-23B241BB2B52}" type="pres">
      <dgm:prSet presAssocID="{0C58A4E3-F9CD-4E0F-96CA-C9488FD78549}" presName="imagNode" presStyleLbl="fgImgPlace1" presStyleIdx="1" presStyleCnt="4" custScaleX="75553" custScaleY="72939" custLinFactNeighborX="-1872" custLinFactNeighborY="-9359"/>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Rolls of haybale"/>
        </a:ext>
      </dgm:extLst>
    </dgm:pt>
    <dgm:pt modelId="{A7CA5584-17AF-9B48-BD9D-ACFE399193DB}" type="pres">
      <dgm:prSet presAssocID="{DD5ADF0C-15B6-4B90-8F2C-54B0656C3528}" presName="sibTrans" presStyleLbl="sibTrans2D1" presStyleIdx="0" presStyleCnt="0"/>
      <dgm:spPr/>
    </dgm:pt>
    <dgm:pt modelId="{FBC9AAFC-6BEC-6047-A380-EF8BE66684C9}" type="pres">
      <dgm:prSet presAssocID="{8E0CFB67-FFC1-D344-A57D-6905C065F416}" presName="compNode" presStyleCnt="0"/>
      <dgm:spPr/>
    </dgm:pt>
    <dgm:pt modelId="{60DB2B31-EF27-2F4C-93DC-DE780A16F817}" type="pres">
      <dgm:prSet presAssocID="{8E0CFB67-FFC1-D344-A57D-6905C065F416}" presName="bkgdShape" presStyleLbl="node1" presStyleIdx="2" presStyleCnt="4" custLinFactNeighborX="776"/>
      <dgm:spPr/>
    </dgm:pt>
    <dgm:pt modelId="{B8392F4D-232A-3B4F-A81F-88D8A24139AB}" type="pres">
      <dgm:prSet presAssocID="{8E0CFB67-FFC1-D344-A57D-6905C065F416}" presName="nodeTx" presStyleLbl="node1" presStyleIdx="2" presStyleCnt="4">
        <dgm:presLayoutVars>
          <dgm:bulletEnabled val="1"/>
        </dgm:presLayoutVars>
      </dgm:prSet>
      <dgm:spPr/>
    </dgm:pt>
    <dgm:pt modelId="{255DBF51-4749-6942-8721-546897690ED6}" type="pres">
      <dgm:prSet presAssocID="{8E0CFB67-FFC1-D344-A57D-6905C065F416}" presName="invisiNode" presStyleLbl="node1" presStyleIdx="2" presStyleCnt="4"/>
      <dgm:spPr/>
    </dgm:pt>
    <dgm:pt modelId="{45ACF314-62A2-DF41-8DDE-A58244D254D2}" type="pres">
      <dgm:prSet presAssocID="{8E0CFB67-FFC1-D344-A57D-6905C065F416}" presName="imagNode" presStyleLbl="fgImgPlace1" presStyleIdx="2" presStyleCnt="4" custScaleX="77815" custScaleY="76139" custLinFactNeighborX="3748" custLinFactNeighborY="-12831"/>
      <dgm:spPr>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dgm:spPr>
    </dgm:pt>
    <dgm:pt modelId="{CA48D344-D69A-EF46-A8DE-3A4215B36531}" type="pres">
      <dgm:prSet presAssocID="{D85F63C3-2924-8747-9E0F-329801326C59}" presName="sibTrans" presStyleLbl="sibTrans2D1" presStyleIdx="0" presStyleCnt="0"/>
      <dgm:spPr/>
    </dgm:pt>
    <dgm:pt modelId="{A875A624-F6AA-C543-B239-80449F883F4D}" type="pres">
      <dgm:prSet presAssocID="{6950811D-B219-154B-8F64-0E2574812741}" presName="compNode" presStyleCnt="0"/>
      <dgm:spPr/>
    </dgm:pt>
    <dgm:pt modelId="{1BECE383-A954-9844-8613-23DBF5870A5D}" type="pres">
      <dgm:prSet presAssocID="{6950811D-B219-154B-8F64-0E2574812741}" presName="bkgdShape" presStyleLbl="node1" presStyleIdx="3" presStyleCnt="4"/>
      <dgm:spPr/>
    </dgm:pt>
    <dgm:pt modelId="{2ED3F19A-2540-7C4D-A866-BDD6E39F098F}" type="pres">
      <dgm:prSet presAssocID="{6950811D-B219-154B-8F64-0E2574812741}" presName="nodeTx" presStyleLbl="node1" presStyleIdx="3" presStyleCnt="4">
        <dgm:presLayoutVars>
          <dgm:bulletEnabled val="1"/>
        </dgm:presLayoutVars>
      </dgm:prSet>
      <dgm:spPr/>
    </dgm:pt>
    <dgm:pt modelId="{0EF5BEDA-5F45-A24D-BA83-B7CC6DFB54BC}" type="pres">
      <dgm:prSet presAssocID="{6950811D-B219-154B-8F64-0E2574812741}" presName="invisiNode" presStyleLbl="node1" presStyleIdx="3" presStyleCnt="4"/>
      <dgm:spPr/>
    </dgm:pt>
    <dgm:pt modelId="{D0E66FB3-31C1-B648-84BF-F23F4A20474D}" type="pres">
      <dgm:prSet presAssocID="{6950811D-B219-154B-8F64-0E2574812741}" presName="imagNode" presStyleLbl="fgImgPlace1" presStyleIdx="3" presStyleCnt="4" custScaleX="79162" custScaleY="77617" custLinFactNeighborX="1872" custLinFactNeighborY="-11230"/>
      <dgm:spPr>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dgm:spPr>
    </dgm:pt>
  </dgm:ptLst>
  <dgm:cxnLst>
    <dgm:cxn modelId="{BB389E01-28E8-4ED1-BF09-143678DACD57}" type="presOf" srcId="{6833E1F1-C311-4922-9D9C-AFFF2306C79B}" destId="{60DB2B31-EF27-2F4C-93DC-DE780A16F817}" srcOrd="0" destOrd="2" presId="urn:microsoft.com/office/officeart/2005/8/layout/hList7"/>
    <dgm:cxn modelId="{BC28EA02-FA3C-1D45-89AF-F21A60840273}" srcId="{15A110C3-0DD0-40B2-87A5-0FDFFE87652B}" destId="{6950811D-B219-154B-8F64-0E2574812741}" srcOrd="3" destOrd="0" parTransId="{F423ECBD-882F-B943-BDC1-1C28808AD2EB}" sibTransId="{A41A113A-2CA6-D042-8F11-55F1ACF43B9C}"/>
    <dgm:cxn modelId="{BCAF120D-35EB-4D32-8B10-D507CEF7BBA5}" type="presOf" srcId="{3D32A93F-88E9-4339-A0BA-143F4A3ECAA4}" destId="{1BECE383-A954-9844-8613-23DBF5870A5D}" srcOrd="0" destOrd="3" presId="urn:microsoft.com/office/officeart/2005/8/layout/hList7"/>
    <dgm:cxn modelId="{68C42B0E-F978-4D2F-92F4-3947B86EFC49}" srcId="{5AC1F8E9-16AA-4B6A-83FB-04E1D418B25E}" destId="{5D214C9E-C440-4DBF-98EE-B9FDC8CD9152}" srcOrd="1" destOrd="0" parTransId="{0DD32CCF-B3F2-4938-9C8F-777BF9E32016}" sibTransId="{0178B137-3293-49C1-BEE2-5F34FAD8D891}"/>
    <dgm:cxn modelId="{70235B10-69B8-46D5-A4D5-40B5F6EF43A8}" type="presOf" srcId="{0D598026-2078-4311-A909-BFD5D5D48F04}" destId="{6B7A611C-BEAE-4B97-8C6B-18F24B5D7917}" srcOrd="1" destOrd="1" presId="urn:microsoft.com/office/officeart/2005/8/layout/hList7"/>
    <dgm:cxn modelId="{A15BDC17-7E54-4198-8E47-5C63A48D8514}" srcId="{8E0CFB67-FFC1-D344-A57D-6905C065F416}" destId="{F3325AAD-A47D-498B-9695-E3990284E174}" srcOrd="2" destOrd="0" parTransId="{52A21481-58C5-446D-A909-57BA56B32EF8}" sibTransId="{FA6B13E9-1019-4D49-9D85-6CF36F2AA3BE}"/>
    <dgm:cxn modelId="{7059FA17-5593-4CFF-A28C-F829BBB0FEBE}" srcId="{8E0CFB67-FFC1-D344-A57D-6905C065F416}" destId="{6833E1F1-C311-4922-9D9C-AFFF2306C79B}" srcOrd="1" destOrd="0" parTransId="{26396238-2709-4E59-901F-76386453ECCA}" sibTransId="{86DBC407-CDB7-4211-81CD-71A82D67C2E0}"/>
    <dgm:cxn modelId="{A8F00126-F1AD-4F13-88B2-21A5255BD64B}" type="presOf" srcId="{0C58A4E3-F9CD-4E0F-96CA-C9488FD78549}" destId="{9C965578-46A8-4219-8434-3A0C8A8AA564}" srcOrd="1" destOrd="0" presId="urn:microsoft.com/office/officeart/2005/8/layout/hList7"/>
    <dgm:cxn modelId="{1F564726-4091-40BD-8716-E5ED5A1F07D5}" srcId="{6950811D-B219-154B-8F64-0E2574812741}" destId="{3D32A93F-88E9-4339-A0BA-143F4A3ECAA4}" srcOrd="2" destOrd="0" parTransId="{2063D9BB-B6E0-47F0-853E-F95F46D26FE9}" sibTransId="{E7BE4085-7595-4E70-9B49-5EEF86B880C0}"/>
    <dgm:cxn modelId="{0068B428-DADF-4781-A8CC-D72CCA87C255}" type="presOf" srcId="{951DB199-F6C6-46A1-B03B-34D7C9DD5AE3}" destId="{9C965578-46A8-4219-8434-3A0C8A8AA564}" srcOrd="1" destOrd="3" presId="urn:microsoft.com/office/officeart/2005/8/layout/hList7"/>
    <dgm:cxn modelId="{0E962A2E-E69D-4035-8ABE-82450A5E223E}" type="presOf" srcId="{027EF240-C4F9-42F1-AFB0-C626E7A29A53}" destId="{9C965578-46A8-4219-8434-3A0C8A8AA564}" srcOrd="1" destOrd="1" presId="urn:microsoft.com/office/officeart/2005/8/layout/hList7"/>
    <dgm:cxn modelId="{E6C4FA30-0464-6648-B56A-388A3A7AFF8F}" type="presOf" srcId="{6950811D-B219-154B-8F64-0E2574812741}" destId="{2ED3F19A-2540-7C4D-A866-BDD6E39F098F}" srcOrd="1" destOrd="0" presId="urn:microsoft.com/office/officeart/2005/8/layout/hList7"/>
    <dgm:cxn modelId="{560B1C38-DF7A-4D3D-A010-D84543244789}" srcId="{0C58A4E3-F9CD-4E0F-96CA-C9488FD78549}" destId="{027EF240-C4F9-42F1-AFB0-C626E7A29A53}" srcOrd="0" destOrd="0" parTransId="{D54CBA56-DAE4-451C-B5E6-150AA2551D72}" sibTransId="{B3ECAB27-E22C-42F8-B5F1-5E55378F9464}"/>
    <dgm:cxn modelId="{FC263A3B-77E0-A34E-89F4-E981EE79C356}" type="presOf" srcId="{8E0CFB67-FFC1-D344-A57D-6905C065F416}" destId="{60DB2B31-EF27-2F4C-93DC-DE780A16F817}" srcOrd="0" destOrd="0" presId="urn:microsoft.com/office/officeart/2005/8/layout/hList7"/>
    <dgm:cxn modelId="{BB417842-F7DE-4376-BF73-CCFBA00E478A}" srcId="{8E0CFB67-FFC1-D344-A57D-6905C065F416}" destId="{C87B22E6-DB78-45CE-A155-A20024D0E9A1}" srcOrd="0" destOrd="0" parTransId="{1CC60EAE-E24D-4905-8233-696254BDBA50}" sibTransId="{7B66776C-DCE1-4717-8E2D-A4C70E3BD4A0}"/>
    <dgm:cxn modelId="{FE60A343-BA48-4F54-B7D8-9D21D3C52C0F}" srcId="{0C58A4E3-F9CD-4E0F-96CA-C9488FD78549}" destId="{951DB199-F6C6-46A1-B03B-34D7C9DD5AE3}" srcOrd="2" destOrd="0" parTransId="{F2A0FB6D-4E63-431A-977C-04F73ECC3682}" sibTransId="{FAF93C4B-2803-4457-8B7D-11F92B4AC13A}"/>
    <dgm:cxn modelId="{F7A2696C-F143-4931-B68D-551E956366FA}" srcId="{15A110C3-0DD0-40B2-87A5-0FDFFE87652B}" destId="{5AC1F8E9-16AA-4B6A-83FB-04E1D418B25E}" srcOrd="0" destOrd="0" parTransId="{9184755A-EF0F-4820-A312-14927A2378AD}" sibTransId="{8E6B3F82-9BA3-4690-B36D-2FD81FAD113F}"/>
    <dgm:cxn modelId="{63C3C36D-A50D-4294-ADD6-36285C69CAD6}" type="presOf" srcId="{4FB03940-5B8C-411D-895B-CFA0BB938B68}" destId="{1BECE383-A954-9844-8613-23DBF5870A5D}" srcOrd="0" destOrd="2" presId="urn:microsoft.com/office/officeart/2005/8/layout/hList7"/>
    <dgm:cxn modelId="{6118DD4E-D60C-CF44-9E25-08532D073D7E}" type="presOf" srcId="{8E0CFB67-FFC1-D344-A57D-6905C065F416}" destId="{B8392F4D-232A-3B4F-A81F-88D8A24139AB}" srcOrd="1" destOrd="0" presId="urn:microsoft.com/office/officeart/2005/8/layout/hList7"/>
    <dgm:cxn modelId="{A7313B4F-97EB-41E2-A885-0F1135BA6E4E}" type="presOf" srcId="{F3325AAD-A47D-498B-9695-E3990284E174}" destId="{60DB2B31-EF27-2F4C-93DC-DE780A16F817}" srcOrd="0" destOrd="3" presId="urn:microsoft.com/office/officeart/2005/8/layout/hList7"/>
    <dgm:cxn modelId="{4EC8B04F-61EE-844D-B597-BF174CEE5B3B}" type="presOf" srcId="{DD5ADF0C-15B6-4B90-8F2C-54B0656C3528}" destId="{A7CA5584-17AF-9B48-BD9D-ACFE399193DB}" srcOrd="0" destOrd="0" presId="urn:microsoft.com/office/officeart/2005/8/layout/hList7"/>
    <dgm:cxn modelId="{00585A51-E486-4088-AF7B-996A0EE3DB2C}" type="presOf" srcId="{070C2285-EC08-43AE-BA4F-56BA0B09833D}" destId="{1BECE383-A954-9844-8613-23DBF5870A5D}" srcOrd="0" destOrd="1" presId="urn:microsoft.com/office/officeart/2005/8/layout/hList7"/>
    <dgm:cxn modelId="{BEA08852-20A4-41F2-A0CE-C1D70A086C29}" type="presOf" srcId="{3D32A93F-88E9-4339-A0BA-143F4A3ECAA4}" destId="{2ED3F19A-2540-7C4D-A866-BDD6E39F098F}" srcOrd="1" destOrd="3" presId="urn:microsoft.com/office/officeart/2005/8/layout/hList7"/>
    <dgm:cxn modelId="{62C0BD56-034A-44BC-8E8E-7C657472CB3F}" type="presOf" srcId="{5D214C9E-C440-4DBF-98EE-B9FDC8CD9152}" destId="{6B7A611C-BEAE-4B97-8C6B-18F24B5D7917}" srcOrd="1" destOrd="2" presId="urn:microsoft.com/office/officeart/2005/8/layout/hList7"/>
    <dgm:cxn modelId="{985E9B7D-626A-4EBB-AA59-2364831EE750}" type="presOf" srcId="{5AC1F8E9-16AA-4B6A-83FB-04E1D418B25E}" destId="{6B7A611C-BEAE-4B97-8C6B-18F24B5D7917}" srcOrd="1" destOrd="0" presId="urn:microsoft.com/office/officeart/2005/8/layout/hList7"/>
    <dgm:cxn modelId="{EACE3982-3331-4486-A05F-9B7592ED03EE}" type="presOf" srcId="{F3325AAD-A47D-498B-9695-E3990284E174}" destId="{B8392F4D-232A-3B4F-A81F-88D8A24139AB}" srcOrd="1" destOrd="3" presId="urn:microsoft.com/office/officeart/2005/8/layout/hList7"/>
    <dgm:cxn modelId="{D6575689-53AE-43D5-A9C7-DA0FDBAD12FF}" srcId="{5AC1F8E9-16AA-4B6A-83FB-04E1D418B25E}" destId="{0D598026-2078-4311-A909-BFD5D5D48F04}" srcOrd="0" destOrd="0" parTransId="{3FF94CF6-0E07-4491-AE4F-25890E5C3CDE}" sibTransId="{56890751-D168-4D1E-BCF5-0E96E2F8CD5E}"/>
    <dgm:cxn modelId="{D82FDF8A-32BE-4EA9-BF6D-A8B98147D16F}" type="presOf" srcId="{5D214C9E-C440-4DBF-98EE-B9FDC8CD9152}" destId="{7FB2B829-8F23-4FFC-87F6-FEC814DCC471}" srcOrd="0" destOrd="2" presId="urn:microsoft.com/office/officeart/2005/8/layout/hList7"/>
    <dgm:cxn modelId="{30C23C8E-462B-4771-9A72-DC73E6D6DED8}" type="presOf" srcId="{951DB199-F6C6-46A1-B03B-34D7C9DD5AE3}" destId="{3E4539E5-0D2F-4B37-BA21-913446CB04A8}" srcOrd="0" destOrd="3" presId="urn:microsoft.com/office/officeart/2005/8/layout/hList7"/>
    <dgm:cxn modelId="{307F698E-59D2-4E05-8854-1CA44CFCF8C5}" type="presOf" srcId="{71F2AF8E-FBF9-4658-B35B-98FCAB335835}" destId="{9C965578-46A8-4219-8434-3A0C8A8AA564}" srcOrd="1" destOrd="2" presId="urn:microsoft.com/office/officeart/2005/8/layout/hList7"/>
    <dgm:cxn modelId="{63B22A90-C1B8-40AE-B590-842FF30A9A47}" type="presOf" srcId="{8E6B3F82-9BA3-4690-B36D-2FD81FAD113F}" destId="{D0F6FB44-9020-4898-9AD8-F28C28DC0DCD}" srcOrd="0" destOrd="0" presId="urn:microsoft.com/office/officeart/2005/8/layout/hList7"/>
    <dgm:cxn modelId="{5BE43F99-01B1-4CE0-ADDB-8751C9CB16F9}" type="presOf" srcId="{0C58A4E3-F9CD-4E0F-96CA-C9488FD78549}" destId="{3E4539E5-0D2F-4B37-BA21-913446CB04A8}" srcOrd="0" destOrd="0" presId="urn:microsoft.com/office/officeart/2005/8/layout/hList7"/>
    <dgm:cxn modelId="{CE175E9C-0EE4-478B-9835-357105A6D809}" type="presOf" srcId="{070C2285-EC08-43AE-BA4F-56BA0B09833D}" destId="{2ED3F19A-2540-7C4D-A866-BDD6E39F098F}" srcOrd="1" destOrd="1" presId="urn:microsoft.com/office/officeart/2005/8/layout/hList7"/>
    <dgm:cxn modelId="{C8881BAA-6FEE-4A08-95AC-5FC089B24DFC}" type="presOf" srcId="{5AC1F8E9-16AA-4B6A-83FB-04E1D418B25E}" destId="{7FB2B829-8F23-4FFC-87F6-FEC814DCC471}" srcOrd="0" destOrd="0" presId="urn:microsoft.com/office/officeart/2005/8/layout/hList7"/>
    <dgm:cxn modelId="{4D4134AB-E9D3-43D1-A6DF-980FA86A0C41}" type="presOf" srcId="{C87B22E6-DB78-45CE-A155-A20024D0E9A1}" destId="{B8392F4D-232A-3B4F-A81F-88D8A24139AB}" srcOrd="1" destOrd="1" presId="urn:microsoft.com/office/officeart/2005/8/layout/hList7"/>
    <dgm:cxn modelId="{B50C35AF-0E2B-41E0-BCAA-78A925D37DED}" srcId="{15A110C3-0DD0-40B2-87A5-0FDFFE87652B}" destId="{0C58A4E3-F9CD-4E0F-96CA-C9488FD78549}" srcOrd="1" destOrd="0" parTransId="{150F2E1E-DC9B-40B9-A6E0-48D297D2714B}" sibTransId="{DD5ADF0C-15B6-4B90-8F2C-54B0656C3528}"/>
    <dgm:cxn modelId="{A26980B9-9E88-CF49-B22D-7F0C91DD2FA9}" type="presOf" srcId="{D85F63C3-2924-8747-9E0F-329801326C59}" destId="{CA48D344-D69A-EF46-A8DE-3A4215B36531}" srcOrd="0" destOrd="0" presId="urn:microsoft.com/office/officeart/2005/8/layout/hList7"/>
    <dgm:cxn modelId="{A46D63BC-37C6-4A00-A64F-ED2217A6B9B6}" type="presOf" srcId="{0D598026-2078-4311-A909-BFD5D5D48F04}" destId="{7FB2B829-8F23-4FFC-87F6-FEC814DCC471}" srcOrd="0" destOrd="1" presId="urn:microsoft.com/office/officeart/2005/8/layout/hList7"/>
    <dgm:cxn modelId="{67A8D2BD-B25F-4A73-A3C1-F78C98D0D54E}" type="presOf" srcId="{6833E1F1-C311-4922-9D9C-AFFF2306C79B}" destId="{B8392F4D-232A-3B4F-A81F-88D8A24139AB}" srcOrd="1" destOrd="2" presId="urn:microsoft.com/office/officeart/2005/8/layout/hList7"/>
    <dgm:cxn modelId="{B0EF5FC4-64F2-4EFA-8317-1D2B668D8450}" type="presOf" srcId="{4FB03940-5B8C-411D-895B-CFA0BB938B68}" destId="{2ED3F19A-2540-7C4D-A866-BDD6E39F098F}" srcOrd="1" destOrd="2" presId="urn:microsoft.com/office/officeart/2005/8/layout/hList7"/>
    <dgm:cxn modelId="{D2ED3DC5-5880-4302-A7B5-20928A000FE7}" type="presOf" srcId="{027EF240-C4F9-42F1-AFB0-C626E7A29A53}" destId="{3E4539E5-0D2F-4B37-BA21-913446CB04A8}" srcOrd="0" destOrd="1" presId="urn:microsoft.com/office/officeart/2005/8/layout/hList7"/>
    <dgm:cxn modelId="{4AEDC2C8-BCEE-4705-9FD3-D22451D1F951}" type="presOf" srcId="{C87B22E6-DB78-45CE-A155-A20024D0E9A1}" destId="{60DB2B31-EF27-2F4C-93DC-DE780A16F817}" srcOrd="0" destOrd="1" presId="urn:microsoft.com/office/officeart/2005/8/layout/hList7"/>
    <dgm:cxn modelId="{A438ECC9-A767-4284-94A6-627766CEAB3D}" type="presOf" srcId="{15A110C3-0DD0-40B2-87A5-0FDFFE87652B}" destId="{CDBC40A4-3A6B-4BD8-BE53-E4C9CF609654}" srcOrd="0" destOrd="0" presId="urn:microsoft.com/office/officeart/2005/8/layout/hList7"/>
    <dgm:cxn modelId="{9A7CDDCA-8B17-4557-BE02-3BFDF467B64F}" srcId="{0C58A4E3-F9CD-4E0F-96CA-C9488FD78549}" destId="{71F2AF8E-FBF9-4658-B35B-98FCAB335835}" srcOrd="1" destOrd="0" parTransId="{2AABE70B-3192-4785-A9BE-F57AAC354F33}" sibTransId="{CB7F8D3E-E493-4752-942B-46ABC654D5C4}"/>
    <dgm:cxn modelId="{50CDB1D4-BB3C-EA48-84EE-BB1A0809BFC3}" type="presOf" srcId="{6950811D-B219-154B-8F64-0E2574812741}" destId="{1BECE383-A954-9844-8613-23DBF5870A5D}" srcOrd="0" destOrd="0" presId="urn:microsoft.com/office/officeart/2005/8/layout/hList7"/>
    <dgm:cxn modelId="{AA530DD8-C822-4CBC-AC75-DBFBDF95A813}" type="presOf" srcId="{71F2AF8E-FBF9-4658-B35B-98FCAB335835}" destId="{3E4539E5-0D2F-4B37-BA21-913446CB04A8}" srcOrd="0" destOrd="2" presId="urn:microsoft.com/office/officeart/2005/8/layout/hList7"/>
    <dgm:cxn modelId="{65F40FE8-0453-4DCE-ABBE-7761FBBED55A}" srcId="{6950811D-B219-154B-8F64-0E2574812741}" destId="{4FB03940-5B8C-411D-895B-CFA0BB938B68}" srcOrd="1" destOrd="0" parTransId="{8D09DC86-9A16-49C8-AC71-BE227D6AADB8}" sibTransId="{DB213C1E-8A8B-466D-9FAB-20D4F852E45D}"/>
    <dgm:cxn modelId="{0F0D51FD-54CE-46AC-BE3F-AE28A8F2D4C8}" srcId="{6950811D-B219-154B-8F64-0E2574812741}" destId="{070C2285-EC08-43AE-BA4F-56BA0B09833D}" srcOrd="0" destOrd="0" parTransId="{4F7AE895-5A5C-4158-9AA9-19FF8826A312}" sibTransId="{43940E39-16D7-4C01-953C-BEA58BDE2EE1}"/>
    <dgm:cxn modelId="{1883D5FD-B817-0E46-94A8-84B834F18B4A}" srcId="{15A110C3-0DD0-40B2-87A5-0FDFFE87652B}" destId="{8E0CFB67-FFC1-D344-A57D-6905C065F416}" srcOrd="2" destOrd="0" parTransId="{838F4DAF-BE36-C34E-A30B-760EB600FC03}" sibTransId="{D85F63C3-2924-8747-9E0F-329801326C59}"/>
    <dgm:cxn modelId="{46096CED-110B-42D9-8C94-FD6A69A93DA5}" type="presParOf" srcId="{CDBC40A4-3A6B-4BD8-BE53-E4C9CF609654}" destId="{750AAA78-39B0-4208-8E63-27D3978DDBA5}" srcOrd="0" destOrd="0" presId="urn:microsoft.com/office/officeart/2005/8/layout/hList7"/>
    <dgm:cxn modelId="{1BE336E3-8836-49C9-B4D4-7517E74F6296}" type="presParOf" srcId="{CDBC40A4-3A6B-4BD8-BE53-E4C9CF609654}" destId="{8D5083CD-8C81-4FD0-88E8-15F8D16F269B}" srcOrd="1" destOrd="0" presId="urn:microsoft.com/office/officeart/2005/8/layout/hList7"/>
    <dgm:cxn modelId="{B6890C63-266C-463E-88B4-D035535945BE}" type="presParOf" srcId="{8D5083CD-8C81-4FD0-88E8-15F8D16F269B}" destId="{D76169E2-50B8-4A09-BA17-CBF56F03A574}" srcOrd="0" destOrd="0" presId="urn:microsoft.com/office/officeart/2005/8/layout/hList7"/>
    <dgm:cxn modelId="{6624DF5D-6B60-41AC-9892-926C233DA5EF}" type="presParOf" srcId="{D76169E2-50B8-4A09-BA17-CBF56F03A574}" destId="{7FB2B829-8F23-4FFC-87F6-FEC814DCC471}" srcOrd="0" destOrd="0" presId="urn:microsoft.com/office/officeart/2005/8/layout/hList7"/>
    <dgm:cxn modelId="{05838E71-22F6-443A-9484-D2002BFD9CCF}" type="presParOf" srcId="{D76169E2-50B8-4A09-BA17-CBF56F03A574}" destId="{6B7A611C-BEAE-4B97-8C6B-18F24B5D7917}" srcOrd="1" destOrd="0" presId="urn:microsoft.com/office/officeart/2005/8/layout/hList7"/>
    <dgm:cxn modelId="{CB7D0FB9-4668-445E-BA0F-59D87C59D69C}" type="presParOf" srcId="{D76169E2-50B8-4A09-BA17-CBF56F03A574}" destId="{FDC67417-506D-45CC-91E6-9ADAF59209D6}" srcOrd="2" destOrd="0" presId="urn:microsoft.com/office/officeart/2005/8/layout/hList7"/>
    <dgm:cxn modelId="{F638D13A-C6D8-4540-AF54-5101352D5C11}" type="presParOf" srcId="{D76169E2-50B8-4A09-BA17-CBF56F03A574}" destId="{7D516306-EC1B-4CB9-92CC-AC745317E3BC}" srcOrd="3" destOrd="0" presId="urn:microsoft.com/office/officeart/2005/8/layout/hList7"/>
    <dgm:cxn modelId="{2D0A5E0A-6933-4C12-B0B0-C3E7796039D7}" type="presParOf" srcId="{8D5083CD-8C81-4FD0-88E8-15F8D16F269B}" destId="{D0F6FB44-9020-4898-9AD8-F28C28DC0DCD}" srcOrd="1" destOrd="0" presId="urn:microsoft.com/office/officeart/2005/8/layout/hList7"/>
    <dgm:cxn modelId="{B347CD06-11D1-436D-9D22-95B4942FE5CC}" type="presParOf" srcId="{8D5083CD-8C81-4FD0-88E8-15F8D16F269B}" destId="{24FEFED5-8492-4984-B5C9-E3DBE0BA8A83}" srcOrd="2" destOrd="0" presId="urn:microsoft.com/office/officeart/2005/8/layout/hList7"/>
    <dgm:cxn modelId="{B5A678AA-36DA-496D-A9D8-4318AE4632A2}" type="presParOf" srcId="{24FEFED5-8492-4984-B5C9-E3DBE0BA8A83}" destId="{3E4539E5-0D2F-4B37-BA21-913446CB04A8}" srcOrd="0" destOrd="0" presId="urn:microsoft.com/office/officeart/2005/8/layout/hList7"/>
    <dgm:cxn modelId="{1D534E7E-FDE5-40AD-B9DB-7385761BD0F5}" type="presParOf" srcId="{24FEFED5-8492-4984-B5C9-E3DBE0BA8A83}" destId="{9C965578-46A8-4219-8434-3A0C8A8AA564}" srcOrd="1" destOrd="0" presId="urn:microsoft.com/office/officeart/2005/8/layout/hList7"/>
    <dgm:cxn modelId="{3CC160F1-45CC-4D55-9107-5C2510881971}" type="presParOf" srcId="{24FEFED5-8492-4984-B5C9-E3DBE0BA8A83}" destId="{63644F7D-73D9-4A93-8994-82BD55DDF3ED}" srcOrd="2" destOrd="0" presId="urn:microsoft.com/office/officeart/2005/8/layout/hList7"/>
    <dgm:cxn modelId="{EBFF6D69-3C58-4CE3-9A0E-FBEDF0961C09}" type="presParOf" srcId="{24FEFED5-8492-4984-B5C9-E3DBE0BA8A83}" destId="{7A67794A-085C-4ADD-B7EB-23B241BB2B52}" srcOrd="3" destOrd="0" presId="urn:microsoft.com/office/officeart/2005/8/layout/hList7"/>
    <dgm:cxn modelId="{81FA0C47-92D4-1E46-AD79-555A7B6C2E83}" type="presParOf" srcId="{8D5083CD-8C81-4FD0-88E8-15F8D16F269B}" destId="{A7CA5584-17AF-9B48-BD9D-ACFE399193DB}" srcOrd="3" destOrd="0" presId="urn:microsoft.com/office/officeart/2005/8/layout/hList7"/>
    <dgm:cxn modelId="{19CA663D-9F1E-5446-ADD2-7ED5CAD234F6}" type="presParOf" srcId="{8D5083CD-8C81-4FD0-88E8-15F8D16F269B}" destId="{FBC9AAFC-6BEC-6047-A380-EF8BE66684C9}" srcOrd="4" destOrd="0" presId="urn:microsoft.com/office/officeart/2005/8/layout/hList7"/>
    <dgm:cxn modelId="{A8B7AD5F-3C9C-A74F-877D-059F305F81F6}" type="presParOf" srcId="{FBC9AAFC-6BEC-6047-A380-EF8BE66684C9}" destId="{60DB2B31-EF27-2F4C-93DC-DE780A16F817}" srcOrd="0" destOrd="0" presId="urn:microsoft.com/office/officeart/2005/8/layout/hList7"/>
    <dgm:cxn modelId="{47EE6059-9271-B749-9F25-44F4D9FB32FC}" type="presParOf" srcId="{FBC9AAFC-6BEC-6047-A380-EF8BE66684C9}" destId="{B8392F4D-232A-3B4F-A81F-88D8A24139AB}" srcOrd="1" destOrd="0" presId="urn:microsoft.com/office/officeart/2005/8/layout/hList7"/>
    <dgm:cxn modelId="{6163A064-8F24-7F4A-80B3-155D4385EBC2}" type="presParOf" srcId="{FBC9AAFC-6BEC-6047-A380-EF8BE66684C9}" destId="{255DBF51-4749-6942-8721-546897690ED6}" srcOrd="2" destOrd="0" presId="urn:microsoft.com/office/officeart/2005/8/layout/hList7"/>
    <dgm:cxn modelId="{45386062-7706-124A-AC90-5CBB4EA83E15}" type="presParOf" srcId="{FBC9AAFC-6BEC-6047-A380-EF8BE66684C9}" destId="{45ACF314-62A2-DF41-8DDE-A58244D254D2}" srcOrd="3" destOrd="0" presId="urn:microsoft.com/office/officeart/2005/8/layout/hList7"/>
    <dgm:cxn modelId="{D49B0B05-81D1-254A-ABC1-DC9A77E67E97}" type="presParOf" srcId="{8D5083CD-8C81-4FD0-88E8-15F8D16F269B}" destId="{CA48D344-D69A-EF46-A8DE-3A4215B36531}" srcOrd="5" destOrd="0" presId="urn:microsoft.com/office/officeart/2005/8/layout/hList7"/>
    <dgm:cxn modelId="{8A096145-7F77-6F47-A237-548EEAFAFAC1}" type="presParOf" srcId="{8D5083CD-8C81-4FD0-88E8-15F8D16F269B}" destId="{A875A624-F6AA-C543-B239-80449F883F4D}" srcOrd="6" destOrd="0" presId="urn:microsoft.com/office/officeart/2005/8/layout/hList7"/>
    <dgm:cxn modelId="{E5A0F56F-D247-664E-BE7B-01789D56FDCB}" type="presParOf" srcId="{A875A624-F6AA-C543-B239-80449F883F4D}" destId="{1BECE383-A954-9844-8613-23DBF5870A5D}" srcOrd="0" destOrd="0" presId="urn:microsoft.com/office/officeart/2005/8/layout/hList7"/>
    <dgm:cxn modelId="{E9CE4C27-0BD1-C945-8099-5753924893D8}" type="presParOf" srcId="{A875A624-F6AA-C543-B239-80449F883F4D}" destId="{2ED3F19A-2540-7C4D-A866-BDD6E39F098F}" srcOrd="1" destOrd="0" presId="urn:microsoft.com/office/officeart/2005/8/layout/hList7"/>
    <dgm:cxn modelId="{341B54AF-F31A-C94B-B8FF-0C407E5F1ADD}" type="presParOf" srcId="{A875A624-F6AA-C543-B239-80449F883F4D}" destId="{0EF5BEDA-5F45-A24D-BA83-B7CC6DFB54BC}" srcOrd="2" destOrd="0" presId="urn:microsoft.com/office/officeart/2005/8/layout/hList7"/>
    <dgm:cxn modelId="{8943DB20-DA06-4A4B-A7F3-1E1F1FA7B695}" type="presParOf" srcId="{A875A624-F6AA-C543-B239-80449F883F4D}" destId="{D0E66FB3-31C1-B648-84BF-F23F4A20474D}"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5A110C3-0DD0-40B2-87A5-0FDFFE87652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CA"/>
        </a:p>
      </dgm:t>
    </dgm:pt>
    <dgm:pt modelId="{5AC1F8E9-16AA-4B6A-83FB-04E1D418B25E}">
      <dgm:prSet custT="1"/>
      <dgm:spPr>
        <a:solidFill>
          <a:schemeClr val="accent4">
            <a:lumMod val="75000"/>
            <a:lumOff val="25000"/>
          </a:schemeClr>
        </a:solidFill>
      </dgm:spPr>
      <dgm:t>
        <a:bodyPr vert="horz" lIns="91440" tIns="0" rIns="91440" bIns="91440" anchor="t" anchorCtr="0"/>
        <a:lstStyle/>
        <a:p>
          <a:pPr algn="ctr">
            <a:lnSpc>
              <a:spcPct val="100000"/>
            </a:lnSpc>
          </a:pPr>
          <a:r>
            <a:rPr lang="fr-FR" sz="1400" b="1">
              <a:effectLst/>
            </a:rPr>
            <a:t>Pêches et des Océans (MPO)</a:t>
          </a:r>
          <a:endParaRPr lang="en-CA" sz="1400" b="1">
            <a:effectLst/>
          </a:endParaRPr>
        </a:p>
      </dgm:t>
    </dgm:pt>
    <dgm:pt modelId="{9184755A-EF0F-4820-A312-14927A2378AD}" type="parTrans" cxnId="{F7A2696C-F143-4931-B68D-551E956366FA}">
      <dgm:prSet/>
      <dgm:spPr/>
      <dgm:t>
        <a:bodyPr/>
        <a:lstStyle/>
        <a:p>
          <a:endParaRPr lang="en-CA"/>
        </a:p>
      </dgm:t>
    </dgm:pt>
    <dgm:pt modelId="{8E6B3F82-9BA3-4690-B36D-2FD81FAD113F}" type="sibTrans" cxnId="{F7A2696C-F143-4931-B68D-551E956366FA}">
      <dgm:prSet/>
      <dgm:spPr/>
      <dgm:t>
        <a:bodyPr/>
        <a:lstStyle/>
        <a:p>
          <a:endParaRPr lang="en-CA"/>
        </a:p>
      </dgm:t>
    </dgm:pt>
    <dgm:pt modelId="{0C58A4E3-F9CD-4E0F-96CA-C9488FD78549}">
      <dgm:prSet custT="1"/>
      <dgm:spPr>
        <a:solidFill>
          <a:schemeClr val="accent4">
            <a:lumMod val="75000"/>
            <a:lumOff val="25000"/>
          </a:schemeClr>
        </a:solidFill>
        <a:ln>
          <a:solidFill>
            <a:schemeClr val="accent4">
              <a:lumMod val="75000"/>
              <a:lumOff val="25000"/>
            </a:schemeClr>
          </a:solidFill>
        </a:ln>
      </dgm:spPr>
      <dgm:t>
        <a:bodyPr lIns="91440" tIns="0" rIns="91440" bIns="91440"/>
        <a:lstStyle/>
        <a:p>
          <a:pPr algn="ctr">
            <a:lnSpc>
              <a:spcPct val="100000"/>
            </a:lnSpc>
          </a:pPr>
          <a:r>
            <a:rPr lang="fr-FR" sz="1400" b="1">
              <a:effectLst/>
            </a:rPr>
            <a:t>Agriculture et Agroalimentaire Canada</a:t>
          </a:r>
          <a:endParaRPr lang="en-CA" sz="1400" b="1">
            <a:effectLst/>
          </a:endParaRPr>
        </a:p>
      </dgm:t>
    </dgm:pt>
    <dgm:pt modelId="{150F2E1E-DC9B-40B9-A6E0-48D297D2714B}" type="parTrans" cxnId="{B50C35AF-0E2B-41E0-BCAA-78A925D37DED}">
      <dgm:prSet/>
      <dgm:spPr/>
      <dgm:t>
        <a:bodyPr/>
        <a:lstStyle/>
        <a:p>
          <a:endParaRPr lang="en-CA"/>
        </a:p>
      </dgm:t>
    </dgm:pt>
    <dgm:pt modelId="{DD5ADF0C-15B6-4B90-8F2C-54B0656C3528}" type="sibTrans" cxnId="{B50C35AF-0E2B-41E0-BCAA-78A925D37DED}">
      <dgm:prSet/>
      <dgm:spPr/>
      <dgm:t>
        <a:bodyPr/>
        <a:lstStyle/>
        <a:p>
          <a:endParaRPr lang="en-CA"/>
        </a:p>
      </dgm:t>
    </dgm:pt>
    <dgm:pt modelId="{8E0CFB67-FFC1-D344-A57D-6905C065F416}">
      <dgm:prSet custT="1"/>
      <dgm:spPr>
        <a:solidFill>
          <a:schemeClr val="tx1">
            <a:lumMod val="75000"/>
            <a:lumOff val="25000"/>
          </a:schemeClr>
        </a:solidFill>
      </dgm:spPr>
      <dgm:t>
        <a:bodyPr lIns="91440" tIns="0" rIns="91440" bIns="91440"/>
        <a:lstStyle/>
        <a:p>
          <a:pPr algn="ctr">
            <a:lnSpc>
              <a:spcPct val="100000"/>
            </a:lnSpc>
          </a:pPr>
          <a:r>
            <a:rPr lang="en-US" sz="1400" b="1" err="1">
              <a:effectLst/>
            </a:rPr>
            <a:t>Projet</a:t>
          </a:r>
          <a:r>
            <a:rPr lang="en-US" sz="1400" b="1">
              <a:effectLst/>
            </a:rPr>
            <a:t> RFID</a:t>
          </a:r>
        </a:p>
      </dgm:t>
    </dgm:pt>
    <dgm:pt modelId="{838F4DAF-BE36-C34E-A30B-760EB600FC03}" type="parTrans" cxnId="{1883D5FD-B817-0E46-94A8-84B834F18B4A}">
      <dgm:prSet/>
      <dgm:spPr/>
      <dgm:t>
        <a:bodyPr/>
        <a:lstStyle/>
        <a:p>
          <a:endParaRPr lang="en-US"/>
        </a:p>
      </dgm:t>
    </dgm:pt>
    <dgm:pt modelId="{D85F63C3-2924-8747-9E0F-329801326C59}" type="sibTrans" cxnId="{1883D5FD-B817-0E46-94A8-84B834F18B4A}">
      <dgm:prSet/>
      <dgm:spPr/>
      <dgm:t>
        <a:bodyPr/>
        <a:lstStyle/>
        <a:p>
          <a:endParaRPr lang="en-US"/>
        </a:p>
      </dgm:t>
    </dgm:pt>
    <dgm:pt modelId="{6950811D-B219-154B-8F64-0E2574812741}">
      <dgm:prSet custT="1"/>
      <dgm:spPr>
        <a:solidFill>
          <a:schemeClr val="tx1">
            <a:lumMod val="75000"/>
            <a:lumOff val="25000"/>
          </a:schemeClr>
        </a:solidFill>
      </dgm:spPr>
      <dgm:t>
        <a:bodyPr lIns="91440" tIns="0" rIns="91440" bIns="91440" anchor="t" anchorCtr="1"/>
        <a:lstStyle/>
        <a:p>
          <a:pPr algn="ctr">
            <a:lnSpc>
              <a:spcPct val="100000"/>
            </a:lnSpc>
          </a:pPr>
          <a:r>
            <a:rPr lang="en-US" sz="1400" b="1" baseline="0">
              <a:effectLst/>
            </a:rPr>
            <a:t>Surveillance </a:t>
          </a:r>
          <a:r>
            <a:rPr lang="en-US" sz="1400" b="1" baseline="0" err="1">
              <a:effectLst/>
            </a:rPr>
            <a:t>Environnementale</a:t>
          </a:r>
          <a:endParaRPr lang="en-US" sz="1400" b="1" baseline="0">
            <a:effectLst/>
          </a:endParaRPr>
        </a:p>
      </dgm:t>
    </dgm:pt>
    <dgm:pt modelId="{F423ECBD-882F-B943-BDC1-1C28808AD2EB}" type="parTrans" cxnId="{BC28EA02-FA3C-1D45-89AF-F21A60840273}">
      <dgm:prSet/>
      <dgm:spPr/>
      <dgm:t>
        <a:bodyPr/>
        <a:lstStyle/>
        <a:p>
          <a:endParaRPr lang="en-US"/>
        </a:p>
      </dgm:t>
    </dgm:pt>
    <dgm:pt modelId="{A41A113A-2CA6-D042-8F11-55F1ACF43B9C}" type="sibTrans" cxnId="{BC28EA02-FA3C-1D45-89AF-F21A60840273}">
      <dgm:prSet/>
      <dgm:spPr/>
      <dgm:t>
        <a:bodyPr/>
        <a:lstStyle/>
        <a:p>
          <a:endParaRPr lang="en-US"/>
        </a:p>
      </dgm:t>
    </dgm:pt>
    <dgm:pt modelId="{070C2285-EC08-43AE-BA4F-56BA0B09833D}">
      <dgm:prSet custT="1"/>
      <dgm:spPr>
        <a:solidFill>
          <a:schemeClr val="tx1">
            <a:lumMod val="75000"/>
            <a:lumOff val="25000"/>
          </a:schemeClr>
        </a:solidFill>
      </dgm:spPr>
      <dgm:t>
        <a:bodyPr lIns="91440" tIns="0" rIns="91440" bIns="91440" anchor="t" anchorCtr="1"/>
        <a:lstStyle/>
        <a:p>
          <a:pPr algn="l">
            <a:lnSpc>
              <a:spcPct val="200000"/>
            </a:lnSpc>
          </a:pPr>
          <a:r>
            <a:rPr lang="fr-FR" sz="1100" baseline="0"/>
            <a:t>Surveiller la température, l’humidité et la poussière dans un centre de données
Tester des modèles de communication </a:t>
          </a:r>
          <a:r>
            <a:rPr lang="fr-FR" sz="1100" baseline="0" err="1"/>
            <a:t>IdO</a:t>
          </a:r>
          <a:r>
            <a:rPr lang="fr-FR" sz="1100" baseline="0"/>
            <a:t> pour en évaluer l’efficacité
Utiliser des cartes de répartition et jumeaux numériques pour une analyse approfondie</a:t>
          </a:r>
          <a:endParaRPr lang="en-US" sz="1100" baseline="0"/>
        </a:p>
      </dgm:t>
    </dgm:pt>
    <dgm:pt modelId="{4F7AE895-5A5C-4158-9AA9-19FF8826A312}" type="parTrans" cxnId="{0F0D51FD-54CE-46AC-BE3F-AE28A8F2D4C8}">
      <dgm:prSet/>
      <dgm:spPr/>
      <dgm:t>
        <a:bodyPr/>
        <a:lstStyle/>
        <a:p>
          <a:endParaRPr lang="en-US"/>
        </a:p>
      </dgm:t>
    </dgm:pt>
    <dgm:pt modelId="{43940E39-16D7-4C01-953C-BEA58BDE2EE1}" type="sibTrans" cxnId="{0F0D51FD-54CE-46AC-BE3F-AE28A8F2D4C8}">
      <dgm:prSet/>
      <dgm:spPr/>
      <dgm:t>
        <a:bodyPr/>
        <a:lstStyle/>
        <a:p>
          <a:endParaRPr lang="en-US"/>
        </a:p>
      </dgm:t>
    </dgm:pt>
    <dgm:pt modelId="{99E49816-1967-4188-A2B3-FE7101A22CF2}">
      <dgm:prSet custT="1"/>
      <dgm:spPr>
        <a:solidFill>
          <a:schemeClr val="accent4">
            <a:lumMod val="75000"/>
            <a:lumOff val="25000"/>
          </a:schemeClr>
        </a:solidFill>
      </dgm:spPr>
      <dgm:t>
        <a:bodyPr vert="horz" lIns="91440" tIns="0" rIns="91440" bIns="91440" anchor="t" anchorCtr="0"/>
        <a:lstStyle/>
        <a:p>
          <a:pPr algn="l">
            <a:lnSpc>
              <a:spcPct val="200000"/>
            </a:lnSpc>
          </a:pPr>
          <a:r>
            <a:rPr lang="fr-FR" sz="1100" b="0"/>
            <a:t>Explorer des solutions </a:t>
          </a:r>
          <a:r>
            <a:rPr lang="fr-FR" sz="1100" b="0" err="1"/>
            <a:t>IdO</a:t>
          </a:r>
          <a:r>
            <a:rPr lang="fr-FR" sz="1100" b="0"/>
            <a:t> pour améliorer le suivi et l’utilisation du matériel scientifique
Mettre l’accent sur la localisation du matériel et l’optimisation de son utilisation</a:t>
          </a:r>
          <a:endParaRPr lang="en-CA" sz="1400" b="1">
            <a:effectLst/>
          </a:endParaRPr>
        </a:p>
      </dgm:t>
    </dgm:pt>
    <dgm:pt modelId="{1C73C72B-0AE6-4E68-9C1D-D0EBAC929CE8}" type="parTrans" cxnId="{5780FD8C-AC35-4FCF-8964-32FA92D0937E}">
      <dgm:prSet/>
      <dgm:spPr/>
      <dgm:t>
        <a:bodyPr/>
        <a:lstStyle/>
        <a:p>
          <a:endParaRPr lang="en-US"/>
        </a:p>
      </dgm:t>
    </dgm:pt>
    <dgm:pt modelId="{DE1BF17C-C2AD-440B-AF24-2E51DBE3F3A4}" type="sibTrans" cxnId="{5780FD8C-AC35-4FCF-8964-32FA92D0937E}">
      <dgm:prSet/>
      <dgm:spPr/>
      <dgm:t>
        <a:bodyPr/>
        <a:lstStyle/>
        <a:p>
          <a:endParaRPr lang="en-US"/>
        </a:p>
      </dgm:t>
    </dgm:pt>
    <dgm:pt modelId="{027EF240-C4F9-42F1-AFB0-C626E7A29A53}">
      <dgm:prSet custT="1"/>
      <dgm:spPr>
        <a:solidFill>
          <a:schemeClr val="accent4">
            <a:lumMod val="75000"/>
            <a:lumOff val="25000"/>
          </a:schemeClr>
        </a:solidFill>
        <a:ln>
          <a:solidFill>
            <a:schemeClr val="accent4">
              <a:lumMod val="75000"/>
              <a:lumOff val="25000"/>
            </a:schemeClr>
          </a:solidFill>
        </a:ln>
      </dgm:spPr>
      <dgm:t>
        <a:bodyPr lIns="91440" tIns="0" rIns="91440" bIns="91440"/>
        <a:lstStyle/>
        <a:p>
          <a:pPr algn="l">
            <a:lnSpc>
              <a:spcPct val="200000"/>
            </a:lnSpc>
          </a:pPr>
          <a:r>
            <a:rPr lang="fr-FR" sz="1100" b="0"/>
            <a:t>Développer une plateforme </a:t>
          </a:r>
          <a:r>
            <a:rPr lang="en-US" sz="1100" b="0" err="1"/>
            <a:t>IdO</a:t>
          </a:r>
          <a:r>
            <a:rPr lang="fr-FR" sz="1100" b="0"/>
            <a:t> infonuagique utilisant </a:t>
          </a:r>
          <a:r>
            <a:rPr lang="fr-FR" sz="1100" b="0" err="1"/>
            <a:t>LoRaWAN</a:t>
          </a:r>
          <a:r>
            <a:rPr lang="fr-FR" sz="1100" b="0"/>
            <a:t> pour la collecte de données à distance à partir de capteurs
Construire un référentiel de données et des outils de visualisation
Offrir une expérience pratique en </a:t>
          </a:r>
          <a:r>
            <a:rPr lang="fr-FR" sz="1100" b="0" err="1"/>
            <a:t>IdO</a:t>
          </a:r>
          <a:r>
            <a:rPr lang="fr-FR" sz="1100" b="0"/>
            <a:t> et en infonuagique au personnel d’AAC</a:t>
          </a:r>
          <a:endParaRPr lang="en-CA" sz="1100"/>
        </a:p>
      </dgm:t>
    </dgm:pt>
    <dgm:pt modelId="{B3ECAB27-E22C-42F8-B5F1-5E55378F9464}" type="sibTrans" cxnId="{560B1C38-DF7A-4D3D-A010-D84543244789}">
      <dgm:prSet/>
      <dgm:spPr/>
      <dgm:t>
        <a:bodyPr/>
        <a:lstStyle/>
        <a:p>
          <a:endParaRPr lang="en-CA"/>
        </a:p>
      </dgm:t>
    </dgm:pt>
    <dgm:pt modelId="{D54CBA56-DAE4-451C-B5E6-150AA2551D72}" type="parTrans" cxnId="{560B1C38-DF7A-4D3D-A010-D84543244789}">
      <dgm:prSet/>
      <dgm:spPr/>
      <dgm:t>
        <a:bodyPr/>
        <a:lstStyle/>
        <a:p>
          <a:endParaRPr lang="en-CA"/>
        </a:p>
      </dgm:t>
    </dgm:pt>
    <dgm:pt modelId="{C87B22E6-DB78-45CE-A155-A20024D0E9A1}">
      <dgm:prSet custT="1"/>
      <dgm:spPr>
        <a:solidFill>
          <a:schemeClr val="tx1">
            <a:lumMod val="75000"/>
            <a:lumOff val="25000"/>
          </a:schemeClr>
        </a:solidFill>
      </dgm:spPr>
      <dgm:t>
        <a:bodyPr lIns="91440" tIns="0" rIns="91440" bIns="91440"/>
        <a:lstStyle/>
        <a:p>
          <a:pPr algn="l">
            <a:lnSpc>
              <a:spcPct val="200000"/>
            </a:lnSpc>
          </a:pPr>
          <a:r>
            <a:rPr lang="fr-FR" sz="1100"/>
            <a:t>Évaluer l’utilisation de la technologie RFID pour le suivi des biens matériels et de l’équipement
Analyser la rentabilité et la faisabilité de mise en œuvre
Élaborer un plan de développement RFID à haut niveau</a:t>
          </a:r>
          <a:endParaRPr lang="en-US" sz="1100"/>
        </a:p>
      </dgm:t>
    </dgm:pt>
    <dgm:pt modelId="{7B66776C-DCE1-4717-8E2D-A4C70E3BD4A0}" type="sibTrans" cxnId="{BB417842-F7DE-4376-BF73-CCFBA00E478A}">
      <dgm:prSet/>
      <dgm:spPr/>
      <dgm:t>
        <a:bodyPr/>
        <a:lstStyle/>
        <a:p>
          <a:endParaRPr lang="en-US"/>
        </a:p>
      </dgm:t>
    </dgm:pt>
    <dgm:pt modelId="{1CC60EAE-E24D-4905-8233-696254BDBA50}" type="parTrans" cxnId="{BB417842-F7DE-4376-BF73-CCFBA00E478A}">
      <dgm:prSet/>
      <dgm:spPr/>
      <dgm:t>
        <a:bodyPr/>
        <a:lstStyle/>
        <a:p>
          <a:endParaRPr lang="en-US"/>
        </a:p>
      </dgm:t>
    </dgm:pt>
    <dgm:pt modelId="{CDBC40A4-3A6B-4BD8-BE53-E4C9CF609654}" type="pres">
      <dgm:prSet presAssocID="{15A110C3-0DD0-40B2-87A5-0FDFFE87652B}" presName="Name0" presStyleCnt="0">
        <dgm:presLayoutVars>
          <dgm:dir/>
          <dgm:resizeHandles val="exact"/>
        </dgm:presLayoutVars>
      </dgm:prSet>
      <dgm:spPr/>
    </dgm:pt>
    <dgm:pt modelId="{750AAA78-39B0-4208-8E63-27D3978DDBA5}" type="pres">
      <dgm:prSet presAssocID="{15A110C3-0DD0-40B2-87A5-0FDFFE87652B}" presName="fgShape" presStyleLbl="fgShp" presStyleIdx="0" presStyleCnt="1" custLinFactNeighborX="-988" custLinFactNeighborY="-3598"/>
      <dgm:spPr>
        <a:solidFill>
          <a:schemeClr val="accent1">
            <a:tint val="60000"/>
            <a:hueOff val="0"/>
            <a:satOff val="0"/>
            <a:lumOff val="0"/>
            <a:alpha val="0"/>
          </a:schemeClr>
        </a:solidFill>
        <a:ln>
          <a:noFill/>
        </a:ln>
      </dgm:spPr>
    </dgm:pt>
    <dgm:pt modelId="{8D5083CD-8C81-4FD0-88E8-15F8D16F269B}" type="pres">
      <dgm:prSet presAssocID="{15A110C3-0DD0-40B2-87A5-0FDFFE87652B}" presName="linComp" presStyleCnt="0"/>
      <dgm:spPr/>
    </dgm:pt>
    <dgm:pt modelId="{D76169E2-50B8-4A09-BA17-CBF56F03A574}" type="pres">
      <dgm:prSet presAssocID="{5AC1F8E9-16AA-4B6A-83FB-04E1D418B25E}" presName="compNode" presStyleCnt="0"/>
      <dgm:spPr/>
    </dgm:pt>
    <dgm:pt modelId="{7FB2B829-8F23-4FFC-87F6-FEC814DCC471}" type="pres">
      <dgm:prSet presAssocID="{5AC1F8E9-16AA-4B6A-83FB-04E1D418B25E}" presName="bkgdShape" presStyleLbl="node1" presStyleIdx="0" presStyleCnt="4" custAng="0" custScaleY="100000" custLinFactNeighborX="-95"/>
      <dgm:spPr/>
    </dgm:pt>
    <dgm:pt modelId="{6B7A611C-BEAE-4B97-8C6B-18F24B5D7917}" type="pres">
      <dgm:prSet presAssocID="{5AC1F8E9-16AA-4B6A-83FB-04E1D418B25E}" presName="nodeTx" presStyleLbl="node1" presStyleIdx="0" presStyleCnt="4">
        <dgm:presLayoutVars>
          <dgm:bulletEnabled val="1"/>
        </dgm:presLayoutVars>
      </dgm:prSet>
      <dgm:spPr/>
    </dgm:pt>
    <dgm:pt modelId="{FDC67417-506D-45CC-91E6-9ADAF59209D6}" type="pres">
      <dgm:prSet presAssocID="{5AC1F8E9-16AA-4B6A-83FB-04E1D418B25E}" presName="invisiNode" presStyleLbl="node1" presStyleIdx="0" presStyleCnt="4"/>
      <dgm:spPr/>
    </dgm:pt>
    <dgm:pt modelId="{7D516306-EC1B-4CB9-92CC-AC745317E3BC}" type="pres">
      <dgm:prSet presAssocID="{5AC1F8E9-16AA-4B6A-83FB-04E1D418B25E}" presName="imagNode" presStyleLbl="fgImgPlace1" presStyleIdx="0" presStyleCnt="4" custScaleX="76088" custScaleY="75746" custLinFactNeighborX="-2340" custLinFactNeighborY="-9827"/>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Side view of a massive wave swirling"/>
        </a:ext>
      </dgm:extLst>
    </dgm:pt>
    <dgm:pt modelId="{D0F6FB44-9020-4898-9AD8-F28C28DC0DCD}" type="pres">
      <dgm:prSet presAssocID="{8E6B3F82-9BA3-4690-B36D-2FD81FAD113F}" presName="sibTrans" presStyleLbl="sibTrans2D1" presStyleIdx="0" presStyleCnt="0"/>
      <dgm:spPr/>
    </dgm:pt>
    <dgm:pt modelId="{24FEFED5-8492-4984-B5C9-E3DBE0BA8A83}" type="pres">
      <dgm:prSet presAssocID="{0C58A4E3-F9CD-4E0F-96CA-C9488FD78549}" presName="compNode" presStyleCnt="0"/>
      <dgm:spPr/>
    </dgm:pt>
    <dgm:pt modelId="{3E4539E5-0D2F-4B37-BA21-913446CB04A8}" type="pres">
      <dgm:prSet presAssocID="{0C58A4E3-F9CD-4E0F-96CA-C9488FD78549}" presName="bkgdShape" presStyleLbl="node1" presStyleIdx="1" presStyleCnt="4"/>
      <dgm:spPr/>
    </dgm:pt>
    <dgm:pt modelId="{9C965578-46A8-4219-8434-3A0C8A8AA564}" type="pres">
      <dgm:prSet presAssocID="{0C58A4E3-F9CD-4E0F-96CA-C9488FD78549}" presName="nodeTx" presStyleLbl="node1" presStyleIdx="1" presStyleCnt="4">
        <dgm:presLayoutVars>
          <dgm:bulletEnabled val="1"/>
        </dgm:presLayoutVars>
      </dgm:prSet>
      <dgm:spPr/>
    </dgm:pt>
    <dgm:pt modelId="{63644F7D-73D9-4A93-8994-82BD55DDF3ED}" type="pres">
      <dgm:prSet presAssocID="{0C58A4E3-F9CD-4E0F-96CA-C9488FD78549}" presName="invisiNode" presStyleLbl="node1" presStyleIdx="1" presStyleCnt="4"/>
      <dgm:spPr/>
    </dgm:pt>
    <dgm:pt modelId="{7A67794A-085C-4ADD-B7EB-23B241BB2B52}" type="pres">
      <dgm:prSet presAssocID="{0C58A4E3-F9CD-4E0F-96CA-C9488FD78549}" presName="imagNode" presStyleLbl="fgImgPlace1" presStyleIdx="1" presStyleCnt="4" custScaleX="75553" custScaleY="72939" custLinFactNeighborX="-1872" custLinFactNeighborY="-9359"/>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Rolls of haybale"/>
        </a:ext>
      </dgm:extLst>
    </dgm:pt>
    <dgm:pt modelId="{A7CA5584-17AF-9B48-BD9D-ACFE399193DB}" type="pres">
      <dgm:prSet presAssocID="{DD5ADF0C-15B6-4B90-8F2C-54B0656C3528}" presName="sibTrans" presStyleLbl="sibTrans2D1" presStyleIdx="0" presStyleCnt="0"/>
      <dgm:spPr/>
    </dgm:pt>
    <dgm:pt modelId="{FBC9AAFC-6BEC-6047-A380-EF8BE66684C9}" type="pres">
      <dgm:prSet presAssocID="{8E0CFB67-FFC1-D344-A57D-6905C065F416}" presName="compNode" presStyleCnt="0"/>
      <dgm:spPr/>
    </dgm:pt>
    <dgm:pt modelId="{60DB2B31-EF27-2F4C-93DC-DE780A16F817}" type="pres">
      <dgm:prSet presAssocID="{8E0CFB67-FFC1-D344-A57D-6905C065F416}" presName="bkgdShape" presStyleLbl="node1" presStyleIdx="2" presStyleCnt="4" custLinFactNeighborX="776"/>
      <dgm:spPr/>
    </dgm:pt>
    <dgm:pt modelId="{B8392F4D-232A-3B4F-A81F-88D8A24139AB}" type="pres">
      <dgm:prSet presAssocID="{8E0CFB67-FFC1-D344-A57D-6905C065F416}" presName="nodeTx" presStyleLbl="node1" presStyleIdx="2" presStyleCnt="4">
        <dgm:presLayoutVars>
          <dgm:bulletEnabled val="1"/>
        </dgm:presLayoutVars>
      </dgm:prSet>
      <dgm:spPr/>
    </dgm:pt>
    <dgm:pt modelId="{255DBF51-4749-6942-8721-546897690ED6}" type="pres">
      <dgm:prSet presAssocID="{8E0CFB67-FFC1-D344-A57D-6905C065F416}" presName="invisiNode" presStyleLbl="node1" presStyleIdx="2" presStyleCnt="4"/>
      <dgm:spPr/>
    </dgm:pt>
    <dgm:pt modelId="{45ACF314-62A2-DF41-8DDE-A58244D254D2}" type="pres">
      <dgm:prSet presAssocID="{8E0CFB67-FFC1-D344-A57D-6905C065F416}" presName="imagNode" presStyleLbl="fgImgPlace1" presStyleIdx="2" presStyleCnt="4" custScaleX="77815" custScaleY="76139" custLinFactNeighborX="3748" custLinFactNeighborY="-12831"/>
      <dgm:spPr>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dgm:spPr>
    </dgm:pt>
    <dgm:pt modelId="{CA48D344-D69A-EF46-A8DE-3A4215B36531}" type="pres">
      <dgm:prSet presAssocID="{D85F63C3-2924-8747-9E0F-329801326C59}" presName="sibTrans" presStyleLbl="sibTrans2D1" presStyleIdx="0" presStyleCnt="0"/>
      <dgm:spPr/>
    </dgm:pt>
    <dgm:pt modelId="{A875A624-F6AA-C543-B239-80449F883F4D}" type="pres">
      <dgm:prSet presAssocID="{6950811D-B219-154B-8F64-0E2574812741}" presName="compNode" presStyleCnt="0"/>
      <dgm:spPr/>
    </dgm:pt>
    <dgm:pt modelId="{1BECE383-A954-9844-8613-23DBF5870A5D}" type="pres">
      <dgm:prSet presAssocID="{6950811D-B219-154B-8F64-0E2574812741}" presName="bkgdShape" presStyleLbl="node1" presStyleIdx="3" presStyleCnt="4"/>
      <dgm:spPr/>
    </dgm:pt>
    <dgm:pt modelId="{2ED3F19A-2540-7C4D-A866-BDD6E39F098F}" type="pres">
      <dgm:prSet presAssocID="{6950811D-B219-154B-8F64-0E2574812741}" presName="nodeTx" presStyleLbl="node1" presStyleIdx="3" presStyleCnt="4">
        <dgm:presLayoutVars>
          <dgm:bulletEnabled val="1"/>
        </dgm:presLayoutVars>
      </dgm:prSet>
      <dgm:spPr/>
    </dgm:pt>
    <dgm:pt modelId="{0EF5BEDA-5F45-A24D-BA83-B7CC6DFB54BC}" type="pres">
      <dgm:prSet presAssocID="{6950811D-B219-154B-8F64-0E2574812741}" presName="invisiNode" presStyleLbl="node1" presStyleIdx="3" presStyleCnt="4"/>
      <dgm:spPr/>
    </dgm:pt>
    <dgm:pt modelId="{D0E66FB3-31C1-B648-84BF-F23F4A20474D}" type="pres">
      <dgm:prSet presAssocID="{6950811D-B219-154B-8F64-0E2574812741}" presName="imagNode" presStyleLbl="fgImgPlace1" presStyleIdx="3" presStyleCnt="4" custScaleX="79162" custScaleY="77617" custLinFactNeighborX="1872" custLinFactNeighborY="-11230"/>
      <dgm:spPr>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dgm:spPr>
    </dgm:pt>
  </dgm:ptLst>
  <dgm:cxnLst>
    <dgm:cxn modelId="{BC28EA02-FA3C-1D45-89AF-F21A60840273}" srcId="{15A110C3-0DD0-40B2-87A5-0FDFFE87652B}" destId="{6950811D-B219-154B-8F64-0E2574812741}" srcOrd="3" destOrd="0" parTransId="{F423ECBD-882F-B943-BDC1-1C28808AD2EB}" sibTransId="{A41A113A-2CA6-D042-8F11-55F1ACF43B9C}"/>
    <dgm:cxn modelId="{34700B10-9607-45B4-86BE-2732B2CFBF2F}" type="presOf" srcId="{99E49816-1967-4188-A2B3-FE7101A22CF2}" destId="{7FB2B829-8F23-4FFC-87F6-FEC814DCC471}" srcOrd="0" destOrd="1" presId="urn:microsoft.com/office/officeart/2005/8/layout/hList7"/>
    <dgm:cxn modelId="{A8F00126-F1AD-4F13-88B2-21A5255BD64B}" type="presOf" srcId="{0C58A4E3-F9CD-4E0F-96CA-C9488FD78549}" destId="{9C965578-46A8-4219-8434-3A0C8A8AA564}" srcOrd="1" destOrd="0" presId="urn:microsoft.com/office/officeart/2005/8/layout/hList7"/>
    <dgm:cxn modelId="{0E962A2E-E69D-4035-8ABE-82450A5E223E}" type="presOf" srcId="{027EF240-C4F9-42F1-AFB0-C626E7A29A53}" destId="{9C965578-46A8-4219-8434-3A0C8A8AA564}" srcOrd="1" destOrd="1" presId="urn:microsoft.com/office/officeart/2005/8/layout/hList7"/>
    <dgm:cxn modelId="{E6C4FA30-0464-6648-B56A-388A3A7AFF8F}" type="presOf" srcId="{6950811D-B219-154B-8F64-0E2574812741}" destId="{2ED3F19A-2540-7C4D-A866-BDD6E39F098F}" srcOrd="1" destOrd="0" presId="urn:microsoft.com/office/officeart/2005/8/layout/hList7"/>
    <dgm:cxn modelId="{560B1C38-DF7A-4D3D-A010-D84543244789}" srcId="{0C58A4E3-F9CD-4E0F-96CA-C9488FD78549}" destId="{027EF240-C4F9-42F1-AFB0-C626E7A29A53}" srcOrd="0" destOrd="0" parTransId="{D54CBA56-DAE4-451C-B5E6-150AA2551D72}" sibTransId="{B3ECAB27-E22C-42F8-B5F1-5E55378F9464}"/>
    <dgm:cxn modelId="{FC263A3B-77E0-A34E-89F4-E981EE79C356}" type="presOf" srcId="{8E0CFB67-FFC1-D344-A57D-6905C065F416}" destId="{60DB2B31-EF27-2F4C-93DC-DE780A16F817}" srcOrd="0" destOrd="0" presId="urn:microsoft.com/office/officeart/2005/8/layout/hList7"/>
    <dgm:cxn modelId="{BB417842-F7DE-4376-BF73-CCFBA00E478A}" srcId="{8E0CFB67-FFC1-D344-A57D-6905C065F416}" destId="{C87B22E6-DB78-45CE-A155-A20024D0E9A1}" srcOrd="0" destOrd="0" parTransId="{1CC60EAE-E24D-4905-8233-696254BDBA50}" sibTransId="{7B66776C-DCE1-4717-8E2D-A4C70E3BD4A0}"/>
    <dgm:cxn modelId="{6B30B443-F9C2-4F92-B6DC-C1D6BCCADBFA}" type="presOf" srcId="{99E49816-1967-4188-A2B3-FE7101A22CF2}" destId="{6B7A611C-BEAE-4B97-8C6B-18F24B5D7917}" srcOrd="1" destOrd="1" presId="urn:microsoft.com/office/officeart/2005/8/layout/hList7"/>
    <dgm:cxn modelId="{F7A2696C-F143-4931-B68D-551E956366FA}" srcId="{15A110C3-0DD0-40B2-87A5-0FDFFE87652B}" destId="{5AC1F8E9-16AA-4B6A-83FB-04E1D418B25E}" srcOrd="0" destOrd="0" parTransId="{9184755A-EF0F-4820-A312-14927A2378AD}" sibTransId="{8E6B3F82-9BA3-4690-B36D-2FD81FAD113F}"/>
    <dgm:cxn modelId="{6118DD4E-D60C-CF44-9E25-08532D073D7E}" type="presOf" srcId="{8E0CFB67-FFC1-D344-A57D-6905C065F416}" destId="{B8392F4D-232A-3B4F-A81F-88D8A24139AB}" srcOrd="1" destOrd="0" presId="urn:microsoft.com/office/officeart/2005/8/layout/hList7"/>
    <dgm:cxn modelId="{4EC8B04F-61EE-844D-B597-BF174CEE5B3B}" type="presOf" srcId="{DD5ADF0C-15B6-4B90-8F2C-54B0656C3528}" destId="{A7CA5584-17AF-9B48-BD9D-ACFE399193DB}" srcOrd="0" destOrd="0" presId="urn:microsoft.com/office/officeart/2005/8/layout/hList7"/>
    <dgm:cxn modelId="{00585A51-E486-4088-AF7B-996A0EE3DB2C}" type="presOf" srcId="{070C2285-EC08-43AE-BA4F-56BA0B09833D}" destId="{1BECE383-A954-9844-8613-23DBF5870A5D}" srcOrd="0" destOrd="1" presId="urn:microsoft.com/office/officeart/2005/8/layout/hList7"/>
    <dgm:cxn modelId="{985E9B7D-626A-4EBB-AA59-2364831EE750}" type="presOf" srcId="{5AC1F8E9-16AA-4B6A-83FB-04E1D418B25E}" destId="{6B7A611C-BEAE-4B97-8C6B-18F24B5D7917}" srcOrd="1" destOrd="0" presId="urn:microsoft.com/office/officeart/2005/8/layout/hList7"/>
    <dgm:cxn modelId="{5780FD8C-AC35-4FCF-8964-32FA92D0937E}" srcId="{5AC1F8E9-16AA-4B6A-83FB-04E1D418B25E}" destId="{99E49816-1967-4188-A2B3-FE7101A22CF2}" srcOrd="0" destOrd="0" parTransId="{1C73C72B-0AE6-4E68-9C1D-D0EBAC929CE8}" sibTransId="{DE1BF17C-C2AD-440B-AF24-2E51DBE3F3A4}"/>
    <dgm:cxn modelId="{63B22A90-C1B8-40AE-B590-842FF30A9A47}" type="presOf" srcId="{8E6B3F82-9BA3-4690-B36D-2FD81FAD113F}" destId="{D0F6FB44-9020-4898-9AD8-F28C28DC0DCD}" srcOrd="0" destOrd="0" presId="urn:microsoft.com/office/officeart/2005/8/layout/hList7"/>
    <dgm:cxn modelId="{5BE43F99-01B1-4CE0-ADDB-8751C9CB16F9}" type="presOf" srcId="{0C58A4E3-F9CD-4E0F-96CA-C9488FD78549}" destId="{3E4539E5-0D2F-4B37-BA21-913446CB04A8}" srcOrd="0" destOrd="0" presId="urn:microsoft.com/office/officeart/2005/8/layout/hList7"/>
    <dgm:cxn modelId="{CE175E9C-0EE4-478B-9835-357105A6D809}" type="presOf" srcId="{070C2285-EC08-43AE-BA4F-56BA0B09833D}" destId="{2ED3F19A-2540-7C4D-A866-BDD6E39F098F}" srcOrd="1" destOrd="1" presId="urn:microsoft.com/office/officeart/2005/8/layout/hList7"/>
    <dgm:cxn modelId="{C8881BAA-6FEE-4A08-95AC-5FC089B24DFC}" type="presOf" srcId="{5AC1F8E9-16AA-4B6A-83FB-04E1D418B25E}" destId="{7FB2B829-8F23-4FFC-87F6-FEC814DCC471}" srcOrd="0" destOrd="0" presId="urn:microsoft.com/office/officeart/2005/8/layout/hList7"/>
    <dgm:cxn modelId="{4D4134AB-E9D3-43D1-A6DF-980FA86A0C41}" type="presOf" srcId="{C87B22E6-DB78-45CE-A155-A20024D0E9A1}" destId="{B8392F4D-232A-3B4F-A81F-88D8A24139AB}" srcOrd="1" destOrd="1" presId="urn:microsoft.com/office/officeart/2005/8/layout/hList7"/>
    <dgm:cxn modelId="{B50C35AF-0E2B-41E0-BCAA-78A925D37DED}" srcId="{15A110C3-0DD0-40B2-87A5-0FDFFE87652B}" destId="{0C58A4E3-F9CD-4E0F-96CA-C9488FD78549}" srcOrd="1" destOrd="0" parTransId="{150F2E1E-DC9B-40B9-A6E0-48D297D2714B}" sibTransId="{DD5ADF0C-15B6-4B90-8F2C-54B0656C3528}"/>
    <dgm:cxn modelId="{A26980B9-9E88-CF49-B22D-7F0C91DD2FA9}" type="presOf" srcId="{D85F63C3-2924-8747-9E0F-329801326C59}" destId="{CA48D344-D69A-EF46-A8DE-3A4215B36531}" srcOrd="0" destOrd="0" presId="urn:microsoft.com/office/officeart/2005/8/layout/hList7"/>
    <dgm:cxn modelId="{D2ED3DC5-5880-4302-A7B5-20928A000FE7}" type="presOf" srcId="{027EF240-C4F9-42F1-AFB0-C626E7A29A53}" destId="{3E4539E5-0D2F-4B37-BA21-913446CB04A8}" srcOrd="0" destOrd="1" presId="urn:microsoft.com/office/officeart/2005/8/layout/hList7"/>
    <dgm:cxn modelId="{4AEDC2C8-BCEE-4705-9FD3-D22451D1F951}" type="presOf" srcId="{C87B22E6-DB78-45CE-A155-A20024D0E9A1}" destId="{60DB2B31-EF27-2F4C-93DC-DE780A16F817}" srcOrd="0" destOrd="1" presId="urn:microsoft.com/office/officeart/2005/8/layout/hList7"/>
    <dgm:cxn modelId="{A438ECC9-A767-4284-94A6-627766CEAB3D}" type="presOf" srcId="{15A110C3-0DD0-40B2-87A5-0FDFFE87652B}" destId="{CDBC40A4-3A6B-4BD8-BE53-E4C9CF609654}" srcOrd="0" destOrd="0" presId="urn:microsoft.com/office/officeart/2005/8/layout/hList7"/>
    <dgm:cxn modelId="{50CDB1D4-BB3C-EA48-84EE-BB1A0809BFC3}" type="presOf" srcId="{6950811D-B219-154B-8F64-0E2574812741}" destId="{1BECE383-A954-9844-8613-23DBF5870A5D}" srcOrd="0" destOrd="0" presId="urn:microsoft.com/office/officeart/2005/8/layout/hList7"/>
    <dgm:cxn modelId="{0F0D51FD-54CE-46AC-BE3F-AE28A8F2D4C8}" srcId="{6950811D-B219-154B-8F64-0E2574812741}" destId="{070C2285-EC08-43AE-BA4F-56BA0B09833D}" srcOrd="0" destOrd="0" parTransId="{4F7AE895-5A5C-4158-9AA9-19FF8826A312}" sibTransId="{43940E39-16D7-4C01-953C-BEA58BDE2EE1}"/>
    <dgm:cxn modelId="{1883D5FD-B817-0E46-94A8-84B834F18B4A}" srcId="{15A110C3-0DD0-40B2-87A5-0FDFFE87652B}" destId="{8E0CFB67-FFC1-D344-A57D-6905C065F416}" srcOrd="2" destOrd="0" parTransId="{838F4DAF-BE36-C34E-A30B-760EB600FC03}" sibTransId="{D85F63C3-2924-8747-9E0F-329801326C59}"/>
    <dgm:cxn modelId="{46096CED-110B-42D9-8C94-FD6A69A93DA5}" type="presParOf" srcId="{CDBC40A4-3A6B-4BD8-BE53-E4C9CF609654}" destId="{750AAA78-39B0-4208-8E63-27D3978DDBA5}" srcOrd="0" destOrd="0" presId="urn:microsoft.com/office/officeart/2005/8/layout/hList7"/>
    <dgm:cxn modelId="{1BE336E3-8836-49C9-B4D4-7517E74F6296}" type="presParOf" srcId="{CDBC40A4-3A6B-4BD8-BE53-E4C9CF609654}" destId="{8D5083CD-8C81-4FD0-88E8-15F8D16F269B}" srcOrd="1" destOrd="0" presId="urn:microsoft.com/office/officeart/2005/8/layout/hList7"/>
    <dgm:cxn modelId="{B6890C63-266C-463E-88B4-D035535945BE}" type="presParOf" srcId="{8D5083CD-8C81-4FD0-88E8-15F8D16F269B}" destId="{D76169E2-50B8-4A09-BA17-CBF56F03A574}" srcOrd="0" destOrd="0" presId="urn:microsoft.com/office/officeart/2005/8/layout/hList7"/>
    <dgm:cxn modelId="{6624DF5D-6B60-41AC-9892-926C233DA5EF}" type="presParOf" srcId="{D76169E2-50B8-4A09-BA17-CBF56F03A574}" destId="{7FB2B829-8F23-4FFC-87F6-FEC814DCC471}" srcOrd="0" destOrd="0" presId="urn:microsoft.com/office/officeart/2005/8/layout/hList7"/>
    <dgm:cxn modelId="{05838E71-22F6-443A-9484-D2002BFD9CCF}" type="presParOf" srcId="{D76169E2-50B8-4A09-BA17-CBF56F03A574}" destId="{6B7A611C-BEAE-4B97-8C6B-18F24B5D7917}" srcOrd="1" destOrd="0" presId="urn:microsoft.com/office/officeart/2005/8/layout/hList7"/>
    <dgm:cxn modelId="{CB7D0FB9-4668-445E-BA0F-59D87C59D69C}" type="presParOf" srcId="{D76169E2-50B8-4A09-BA17-CBF56F03A574}" destId="{FDC67417-506D-45CC-91E6-9ADAF59209D6}" srcOrd="2" destOrd="0" presId="urn:microsoft.com/office/officeart/2005/8/layout/hList7"/>
    <dgm:cxn modelId="{F638D13A-C6D8-4540-AF54-5101352D5C11}" type="presParOf" srcId="{D76169E2-50B8-4A09-BA17-CBF56F03A574}" destId="{7D516306-EC1B-4CB9-92CC-AC745317E3BC}" srcOrd="3" destOrd="0" presId="urn:microsoft.com/office/officeart/2005/8/layout/hList7"/>
    <dgm:cxn modelId="{2D0A5E0A-6933-4C12-B0B0-C3E7796039D7}" type="presParOf" srcId="{8D5083CD-8C81-4FD0-88E8-15F8D16F269B}" destId="{D0F6FB44-9020-4898-9AD8-F28C28DC0DCD}" srcOrd="1" destOrd="0" presId="urn:microsoft.com/office/officeart/2005/8/layout/hList7"/>
    <dgm:cxn modelId="{B347CD06-11D1-436D-9D22-95B4942FE5CC}" type="presParOf" srcId="{8D5083CD-8C81-4FD0-88E8-15F8D16F269B}" destId="{24FEFED5-8492-4984-B5C9-E3DBE0BA8A83}" srcOrd="2" destOrd="0" presId="urn:microsoft.com/office/officeart/2005/8/layout/hList7"/>
    <dgm:cxn modelId="{B5A678AA-36DA-496D-A9D8-4318AE4632A2}" type="presParOf" srcId="{24FEFED5-8492-4984-B5C9-E3DBE0BA8A83}" destId="{3E4539E5-0D2F-4B37-BA21-913446CB04A8}" srcOrd="0" destOrd="0" presId="urn:microsoft.com/office/officeart/2005/8/layout/hList7"/>
    <dgm:cxn modelId="{1D534E7E-FDE5-40AD-B9DB-7385761BD0F5}" type="presParOf" srcId="{24FEFED5-8492-4984-B5C9-E3DBE0BA8A83}" destId="{9C965578-46A8-4219-8434-3A0C8A8AA564}" srcOrd="1" destOrd="0" presId="urn:microsoft.com/office/officeart/2005/8/layout/hList7"/>
    <dgm:cxn modelId="{3CC160F1-45CC-4D55-9107-5C2510881971}" type="presParOf" srcId="{24FEFED5-8492-4984-B5C9-E3DBE0BA8A83}" destId="{63644F7D-73D9-4A93-8994-82BD55DDF3ED}" srcOrd="2" destOrd="0" presId="urn:microsoft.com/office/officeart/2005/8/layout/hList7"/>
    <dgm:cxn modelId="{EBFF6D69-3C58-4CE3-9A0E-FBEDF0961C09}" type="presParOf" srcId="{24FEFED5-8492-4984-B5C9-E3DBE0BA8A83}" destId="{7A67794A-085C-4ADD-B7EB-23B241BB2B52}" srcOrd="3" destOrd="0" presId="urn:microsoft.com/office/officeart/2005/8/layout/hList7"/>
    <dgm:cxn modelId="{81FA0C47-92D4-1E46-AD79-555A7B6C2E83}" type="presParOf" srcId="{8D5083CD-8C81-4FD0-88E8-15F8D16F269B}" destId="{A7CA5584-17AF-9B48-BD9D-ACFE399193DB}" srcOrd="3" destOrd="0" presId="urn:microsoft.com/office/officeart/2005/8/layout/hList7"/>
    <dgm:cxn modelId="{19CA663D-9F1E-5446-ADD2-7ED5CAD234F6}" type="presParOf" srcId="{8D5083CD-8C81-4FD0-88E8-15F8D16F269B}" destId="{FBC9AAFC-6BEC-6047-A380-EF8BE66684C9}" srcOrd="4" destOrd="0" presId="urn:microsoft.com/office/officeart/2005/8/layout/hList7"/>
    <dgm:cxn modelId="{A8B7AD5F-3C9C-A74F-877D-059F305F81F6}" type="presParOf" srcId="{FBC9AAFC-6BEC-6047-A380-EF8BE66684C9}" destId="{60DB2B31-EF27-2F4C-93DC-DE780A16F817}" srcOrd="0" destOrd="0" presId="urn:microsoft.com/office/officeart/2005/8/layout/hList7"/>
    <dgm:cxn modelId="{47EE6059-9271-B749-9F25-44F4D9FB32FC}" type="presParOf" srcId="{FBC9AAFC-6BEC-6047-A380-EF8BE66684C9}" destId="{B8392F4D-232A-3B4F-A81F-88D8A24139AB}" srcOrd="1" destOrd="0" presId="urn:microsoft.com/office/officeart/2005/8/layout/hList7"/>
    <dgm:cxn modelId="{6163A064-8F24-7F4A-80B3-155D4385EBC2}" type="presParOf" srcId="{FBC9AAFC-6BEC-6047-A380-EF8BE66684C9}" destId="{255DBF51-4749-6942-8721-546897690ED6}" srcOrd="2" destOrd="0" presId="urn:microsoft.com/office/officeart/2005/8/layout/hList7"/>
    <dgm:cxn modelId="{45386062-7706-124A-AC90-5CBB4EA83E15}" type="presParOf" srcId="{FBC9AAFC-6BEC-6047-A380-EF8BE66684C9}" destId="{45ACF314-62A2-DF41-8DDE-A58244D254D2}" srcOrd="3" destOrd="0" presId="urn:microsoft.com/office/officeart/2005/8/layout/hList7"/>
    <dgm:cxn modelId="{D49B0B05-81D1-254A-ABC1-DC9A77E67E97}" type="presParOf" srcId="{8D5083CD-8C81-4FD0-88E8-15F8D16F269B}" destId="{CA48D344-D69A-EF46-A8DE-3A4215B36531}" srcOrd="5" destOrd="0" presId="urn:microsoft.com/office/officeart/2005/8/layout/hList7"/>
    <dgm:cxn modelId="{8A096145-7F77-6F47-A237-548EEAFAFAC1}" type="presParOf" srcId="{8D5083CD-8C81-4FD0-88E8-15F8D16F269B}" destId="{A875A624-F6AA-C543-B239-80449F883F4D}" srcOrd="6" destOrd="0" presId="urn:microsoft.com/office/officeart/2005/8/layout/hList7"/>
    <dgm:cxn modelId="{E5A0F56F-D247-664E-BE7B-01789D56FDCB}" type="presParOf" srcId="{A875A624-F6AA-C543-B239-80449F883F4D}" destId="{1BECE383-A954-9844-8613-23DBF5870A5D}" srcOrd="0" destOrd="0" presId="urn:microsoft.com/office/officeart/2005/8/layout/hList7"/>
    <dgm:cxn modelId="{E9CE4C27-0BD1-C945-8099-5753924893D8}" type="presParOf" srcId="{A875A624-F6AA-C543-B239-80449F883F4D}" destId="{2ED3F19A-2540-7C4D-A866-BDD6E39F098F}" srcOrd="1" destOrd="0" presId="urn:microsoft.com/office/officeart/2005/8/layout/hList7"/>
    <dgm:cxn modelId="{341B54AF-F31A-C94B-B8FF-0C407E5F1ADD}" type="presParOf" srcId="{A875A624-F6AA-C543-B239-80449F883F4D}" destId="{0EF5BEDA-5F45-A24D-BA83-B7CC6DFB54BC}" srcOrd="2" destOrd="0" presId="urn:microsoft.com/office/officeart/2005/8/layout/hList7"/>
    <dgm:cxn modelId="{8943DB20-DA06-4A4B-A7F3-1E1F1FA7B695}" type="presParOf" srcId="{A875A624-F6AA-C543-B239-80449F883F4D}" destId="{D0E66FB3-31C1-B648-84BF-F23F4A20474D}"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0FF1C1F-4565-4DD0-90B4-7BB01BF40A7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2B9CC30-C4AE-49A3-BA0C-C5B118D54ED2}">
      <dgm:prSet custT="1"/>
      <dgm:spPr/>
      <dgm:t>
        <a:bodyPr/>
        <a:lstStyle/>
        <a:p>
          <a:r>
            <a:rPr lang="fr-FR" sz="1200" dirty="0">
              <a:latin typeface="Aptos" panose="020B0004020202020204" pitchFamily="34" charset="0"/>
            </a:rPr>
            <a:t>Amélioration de la planification et de l'élaboration des politiques</a:t>
          </a:r>
          <a:endParaRPr lang="en-US" sz="1200" dirty="0">
            <a:latin typeface="Aptos" panose="020B0004020202020204" pitchFamily="34" charset="0"/>
          </a:endParaRPr>
        </a:p>
      </dgm:t>
    </dgm:pt>
    <dgm:pt modelId="{1B81650C-F581-4CF9-8247-F1D8EE323ADF}" type="parTrans" cxnId="{CD6772D9-11A0-4879-BE0F-FFDE46A81939}">
      <dgm:prSet/>
      <dgm:spPr/>
      <dgm:t>
        <a:bodyPr/>
        <a:lstStyle/>
        <a:p>
          <a:endParaRPr lang="en-US"/>
        </a:p>
      </dgm:t>
    </dgm:pt>
    <dgm:pt modelId="{DE8238C2-31C0-481D-8354-FB8D2A493E99}" type="sibTrans" cxnId="{CD6772D9-11A0-4879-BE0F-FFDE46A81939}">
      <dgm:prSet/>
      <dgm:spPr/>
      <dgm:t>
        <a:bodyPr/>
        <a:lstStyle/>
        <a:p>
          <a:endParaRPr lang="en-US"/>
        </a:p>
      </dgm:t>
    </dgm:pt>
    <dgm:pt modelId="{C3BBBD25-30CA-47B7-92B7-97225D9B7AA4}">
      <dgm:prSet custT="1"/>
      <dgm:spPr/>
      <dgm:t>
        <a:bodyPr/>
        <a:lstStyle/>
        <a:p>
          <a:r>
            <a:rPr lang="fr-FR" sz="1200" dirty="0">
              <a:latin typeface="Aptos" panose="020B0004020202020204" pitchFamily="34" charset="0"/>
            </a:rPr>
            <a:t>Amélioration des services publics et des infrastructures</a:t>
          </a:r>
          <a:endParaRPr lang="en-US" sz="1200" dirty="0">
            <a:latin typeface="Aptos" panose="020B0004020202020204" pitchFamily="34" charset="0"/>
          </a:endParaRPr>
        </a:p>
      </dgm:t>
    </dgm:pt>
    <dgm:pt modelId="{1E0BE68C-D35C-45F8-9039-29EA4879652D}" type="parTrans" cxnId="{C1D0EB25-0402-483D-B1E2-B67D4F1E96BE}">
      <dgm:prSet/>
      <dgm:spPr/>
      <dgm:t>
        <a:bodyPr/>
        <a:lstStyle/>
        <a:p>
          <a:endParaRPr lang="en-US"/>
        </a:p>
      </dgm:t>
    </dgm:pt>
    <dgm:pt modelId="{81CAD7AC-A46E-4E89-83A0-1A467DFC35DB}" type="sibTrans" cxnId="{C1D0EB25-0402-483D-B1E2-B67D4F1E96BE}">
      <dgm:prSet/>
      <dgm:spPr/>
      <dgm:t>
        <a:bodyPr/>
        <a:lstStyle/>
        <a:p>
          <a:endParaRPr lang="en-US"/>
        </a:p>
      </dgm:t>
    </dgm:pt>
    <dgm:pt modelId="{552732ED-BAF3-4228-B3DD-AF43FF7AF3EE}">
      <dgm:prSet custT="1"/>
      <dgm:spPr/>
      <dgm:t>
        <a:bodyPr/>
        <a:lstStyle/>
        <a:p>
          <a:r>
            <a:rPr lang="fr-FR" sz="1200" dirty="0">
              <a:latin typeface="Aptos" panose="020B0004020202020204" pitchFamily="34" charset="0"/>
            </a:rPr>
            <a:t>Amélioration des interventions d'urgence et de la sécurité</a:t>
          </a:r>
          <a:endParaRPr lang="en-US" sz="1200" dirty="0">
            <a:latin typeface="Aptos" panose="020B0004020202020204" pitchFamily="34" charset="0"/>
          </a:endParaRPr>
        </a:p>
      </dgm:t>
    </dgm:pt>
    <dgm:pt modelId="{231071DC-1469-4FF4-B89E-FD8B0E453157}" type="parTrans" cxnId="{32BDBD9A-F513-4A7D-9E11-0B1EDE1FEA49}">
      <dgm:prSet/>
      <dgm:spPr/>
      <dgm:t>
        <a:bodyPr/>
        <a:lstStyle/>
        <a:p>
          <a:endParaRPr lang="en-US"/>
        </a:p>
      </dgm:t>
    </dgm:pt>
    <dgm:pt modelId="{3D22F6DE-65EE-47B5-8C0C-EC045BDB315F}" type="sibTrans" cxnId="{32BDBD9A-F513-4A7D-9E11-0B1EDE1FEA49}">
      <dgm:prSet/>
      <dgm:spPr/>
      <dgm:t>
        <a:bodyPr/>
        <a:lstStyle/>
        <a:p>
          <a:endParaRPr lang="en-US"/>
        </a:p>
      </dgm:t>
    </dgm:pt>
    <dgm:pt modelId="{90331ED6-0CA1-48EE-B98A-9591987A3B7C}">
      <dgm:prSet custT="1"/>
      <dgm:spPr/>
      <dgm:t>
        <a:bodyPr/>
        <a:lstStyle/>
        <a:p>
          <a:r>
            <a:rPr lang="en-CA" sz="1200" dirty="0">
              <a:latin typeface="Aptos" panose="020B0004020202020204" pitchFamily="34" charset="0"/>
            </a:rPr>
            <a:t>Gestion </a:t>
          </a:r>
          <a:r>
            <a:rPr lang="en-CA" sz="1200" dirty="0" err="1">
              <a:latin typeface="Aptos" panose="020B0004020202020204" pitchFamily="34" charset="0"/>
            </a:rPr>
            <a:t>efficace</a:t>
          </a:r>
          <a:r>
            <a:rPr lang="en-CA" sz="1200" dirty="0">
              <a:latin typeface="Aptos" panose="020B0004020202020204" pitchFamily="34" charset="0"/>
            </a:rPr>
            <a:t> des </a:t>
          </a:r>
          <a:r>
            <a:rPr lang="en-CA" sz="1200" dirty="0" err="1">
              <a:latin typeface="Aptos" panose="020B0004020202020204" pitchFamily="34" charset="0"/>
            </a:rPr>
            <a:t>ressources</a:t>
          </a:r>
          <a:endParaRPr lang="en-US" sz="1200" dirty="0">
            <a:latin typeface="Aptos" panose="020B0004020202020204" pitchFamily="34" charset="0"/>
          </a:endParaRPr>
        </a:p>
      </dgm:t>
    </dgm:pt>
    <dgm:pt modelId="{0A7B1002-811D-42AF-97DC-9A28B3EB9D6F}" type="parTrans" cxnId="{862D6734-8347-49E4-9B6A-AE3167CD7F34}">
      <dgm:prSet/>
      <dgm:spPr/>
      <dgm:t>
        <a:bodyPr/>
        <a:lstStyle/>
        <a:p>
          <a:endParaRPr lang="en-US"/>
        </a:p>
      </dgm:t>
    </dgm:pt>
    <dgm:pt modelId="{82DAD77E-A5B6-42D4-ABF9-F37BFECEE2B4}" type="sibTrans" cxnId="{862D6734-8347-49E4-9B6A-AE3167CD7F34}">
      <dgm:prSet/>
      <dgm:spPr/>
      <dgm:t>
        <a:bodyPr/>
        <a:lstStyle/>
        <a:p>
          <a:endParaRPr lang="en-US"/>
        </a:p>
      </dgm:t>
    </dgm:pt>
    <dgm:pt modelId="{0F9C8F33-2F36-4734-9050-E204CED6A0AA}">
      <dgm:prSet custT="1"/>
      <dgm:spPr/>
      <dgm:t>
        <a:bodyPr/>
        <a:lstStyle/>
        <a:p>
          <a:r>
            <a:rPr lang="fr-FR" sz="1200" dirty="0">
              <a:latin typeface="Aptos" panose="020B0004020202020204" pitchFamily="34" charset="0"/>
            </a:rPr>
            <a:t>Détection proactive des problèmes - éviter les pannes et les temps d'arrêt</a:t>
          </a:r>
          <a:endParaRPr lang="en-US" sz="1200" dirty="0">
            <a:latin typeface="Aptos" panose="020B0004020202020204" pitchFamily="34" charset="0"/>
          </a:endParaRPr>
        </a:p>
      </dgm:t>
    </dgm:pt>
    <dgm:pt modelId="{038F3331-C51C-480E-BDCA-B2D29E99312F}" type="parTrans" cxnId="{A41E982E-C5D8-4E6D-83E3-8BEED8BBC9E4}">
      <dgm:prSet/>
      <dgm:spPr/>
      <dgm:t>
        <a:bodyPr/>
        <a:lstStyle/>
        <a:p>
          <a:endParaRPr lang="en-US"/>
        </a:p>
      </dgm:t>
    </dgm:pt>
    <dgm:pt modelId="{3EE06BD0-5529-4E74-A9E3-AD7C39B11BDB}" type="sibTrans" cxnId="{A41E982E-C5D8-4E6D-83E3-8BEED8BBC9E4}">
      <dgm:prSet/>
      <dgm:spPr/>
      <dgm:t>
        <a:bodyPr/>
        <a:lstStyle/>
        <a:p>
          <a:endParaRPr lang="en-US"/>
        </a:p>
      </dgm:t>
    </dgm:pt>
    <dgm:pt modelId="{3AB5A834-8173-4B1D-8617-373D4328B265}">
      <dgm:prSet custT="1"/>
      <dgm:spPr/>
      <dgm:t>
        <a:bodyPr/>
        <a:lstStyle/>
        <a:p>
          <a:r>
            <a:rPr lang="en-CA" sz="1200" dirty="0" err="1">
              <a:latin typeface="Aptos" panose="020B0004020202020204" pitchFamily="34" charset="0"/>
            </a:rPr>
            <a:t>Réduction</a:t>
          </a:r>
          <a:r>
            <a:rPr lang="en-CA" sz="1200" dirty="0">
              <a:latin typeface="Aptos" panose="020B0004020202020204" pitchFamily="34" charset="0"/>
            </a:rPr>
            <a:t> des </a:t>
          </a:r>
          <a:r>
            <a:rPr lang="en-CA" sz="1200" dirty="0" err="1">
              <a:latin typeface="Aptos" panose="020B0004020202020204" pitchFamily="34" charset="0"/>
            </a:rPr>
            <a:t>coûts</a:t>
          </a:r>
          <a:endParaRPr lang="en-US" sz="1200" dirty="0">
            <a:latin typeface="Aptos" panose="020B0004020202020204" pitchFamily="34" charset="0"/>
          </a:endParaRPr>
        </a:p>
      </dgm:t>
    </dgm:pt>
    <dgm:pt modelId="{CE89324A-F721-495F-98FA-21DADBD4CFC8}" type="parTrans" cxnId="{609084E8-9FB8-498F-AAE6-EAE57A516ECE}">
      <dgm:prSet/>
      <dgm:spPr/>
      <dgm:t>
        <a:bodyPr/>
        <a:lstStyle/>
        <a:p>
          <a:endParaRPr lang="en-US"/>
        </a:p>
      </dgm:t>
    </dgm:pt>
    <dgm:pt modelId="{956CD7F5-C968-4F40-A0DE-110841AECA90}" type="sibTrans" cxnId="{609084E8-9FB8-498F-AAE6-EAE57A516ECE}">
      <dgm:prSet/>
      <dgm:spPr/>
      <dgm:t>
        <a:bodyPr/>
        <a:lstStyle/>
        <a:p>
          <a:endParaRPr lang="en-US"/>
        </a:p>
      </dgm:t>
    </dgm:pt>
    <dgm:pt modelId="{058605CF-8A83-4537-A975-AB50A782D291}">
      <dgm:prSet custT="1"/>
      <dgm:spPr/>
      <dgm:t>
        <a:bodyPr/>
        <a:lstStyle/>
        <a:p>
          <a:r>
            <a:rPr lang="en-CA" sz="1200" dirty="0">
              <a:latin typeface="Aptos" panose="020B0004020202020204" pitchFamily="34" charset="0"/>
            </a:rPr>
            <a:t>Collaboration </a:t>
          </a:r>
          <a:r>
            <a:rPr lang="en-CA" sz="1200" dirty="0" err="1">
              <a:latin typeface="Aptos" panose="020B0004020202020204" pitchFamily="34" charset="0"/>
            </a:rPr>
            <a:t>renforcée</a:t>
          </a:r>
          <a:endParaRPr lang="en-US" sz="1200" dirty="0">
            <a:latin typeface="Aptos" panose="020B0004020202020204" pitchFamily="34" charset="0"/>
          </a:endParaRPr>
        </a:p>
      </dgm:t>
    </dgm:pt>
    <dgm:pt modelId="{E6991860-A5A9-41F5-8E51-51F272DFF5F6}" type="parTrans" cxnId="{5E772994-8C97-48DE-B64D-E4A0279320DA}">
      <dgm:prSet/>
      <dgm:spPr/>
      <dgm:t>
        <a:bodyPr/>
        <a:lstStyle/>
        <a:p>
          <a:endParaRPr lang="en-US"/>
        </a:p>
      </dgm:t>
    </dgm:pt>
    <dgm:pt modelId="{AFD0EE02-01C0-4689-B69F-CB42D1B1DB1B}" type="sibTrans" cxnId="{5E772994-8C97-48DE-B64D-E4A0279320DA}">
      <dgm:prSet/>
      <dgm:spPr/>
      <dgm:t>
        <a:bodyPr/>
        <a:lstStyle/>
        <a:p>
          <a:endParaRPr lang="en-US"/>
        </a:p>
      </dgm:t>
    </dgm:pt>
    <dgm:pt modelId="{76C997E1-1E00-47D9-9C74-714D688C6502}">
      <dgm:prSet custT="1"/>
      <dgm:spPr/>
      <dgm:t>
        <a:bodyPr/>
        <a:lstStyle/>
        <a:p>
          <a:r>
            <a:rPr lang="fr-FR" sz="1200" dirty="0">
              <a:latin typeface="Aptos" panose="020B0004020202020204" pitchFamily="34" charset="0"/>
            </a:rPr>
            <a:t>Soutenir le développement durable - Suivre et réduire l'impact sur l'environnement.</a:t>
          </a:r>
          <a:endParaRPr lang="en-US" sz="1200" dirty="0">
            <a:latin typeface="Aptos" panose="020B0004020202020204" pitchFamily="34" charset="0"/>
          </a:endParaRPr>
        </a:p>
      </dgm:t>
    </dgm:pt>
    <dgm:pt modelId="{531EBC74-33E2-4FB9-A183-42149A1CE896}" type="parTrans" cxnId="{3CFE3365-CF2D-4894-A711-FA60E73DAC4B}">
      <dgm:prSet/>
      <dgm:spPr/>
      <dgm:t>
        <a:bodyPr/>
        <a:lstStyle/>
        <a:p>
          <a:endParaRPr lang="en-US"/>
        </a:p>
      </dgm:t>
    </dgm:pt>
    <dgm:pt modelId="{F7346A93-4C5C-4C6C-8207-3A39295CD5B0}" type="sibTrans" cxnId="{3CFE3365-CF2D-4894-A711-FA60E73DAC4B}">
      <dgm:prSet/>
      <dgm:spPr/>
      <dgm:t>
        <a:bodyPr/>
        <a:lstStyle/>
        <a:p>
          <a:endParaRPr lang="en-US"/>
        </a:p>
      </dgm:t>
    </dgm:pt>
    <dgm:pt modelId="{4E4D394A-5FC8-4C48-B2C3-5AD687519957}" type="pres">
      <dgm:prSet presAssocID="{50FF1C1F-4565-4DD0-90B4-7BB01BF40A7E}" presName="linear" presStyleCnt="0">
        <dgm:presLayoutVars>
          <dgm:animLvl val="lvl"/>
          <dgm:resizeHandles val="exact"/>
        </dgm:presLayoutVars>
      </dgm:prSet>
      <dgm:spPr/>
    </dgm:pt>
    <dgm:pt modelId="{1BE7E9A7-111D-42B2-A152-1274722BBDD4}" type="pres">
      <dgm:prSet presAssocID="{D2B9CC30-C4AE-49A3-BA0C-C5B118D54ED2}" presName="parentText" presStyleLbl="node1" presStyleIdx="0" presStyleCnt="8">
        <dgm:presLayoutVars>
          <dgm:chMax val="0"/>
          <dgm:bulletEnabled val="1"/>
        </dgm:presLayoutVars>
      </dgm:prSet>
      <dgm:spPr/>
    </dgm:pt>
    <dgm:pt modelId="{B3BEBDFE-7551-4F97-BD7B-1A06C311A657}" type="pres">
      <dgm:prSet presAssocID="{DE8238C2-31C0-481D-8354-FB8D2A493E99}" presName="spacer" presStyleCnt="0"/>
      <dgm:spPr/>
    </dgm:pt>
    <dgm:pt modelId="{91E741C0-0B26-444F-AA6A-279EFFBD49A4}" type="pres">
      <dgm:prSet presAssocID="{C3BBBD25-30CA-47B7-92B7-97225D9B7AA4}" presName="parentText" presStyleLbl="node1" presStyleIdx="1" presStyleCnt="8">
        <dgm:presLayoutVars>
          <dgm:chMax val="0"/>
          <dgm:bulletEnabled val="1"/>
        </dgm:presLayoutVars>
      </dgm:prSet>
      <dgm:spPr/>
    </dgm:pt>
    <dgm:pt modelId="{54F672B7-BA14-4F24-959A-1F2E8A96475E}" type="pres">
      <dgm:prSet presAssocID="{81CAD7AC-A46E-4E89-83A0-1A467DFC35DB}" presName="spacer" presStyleCnt="0"/>
      <dgm:spPr/>
    </dgm:pt>
    <dgm:pt modelId="{369A0BF3-A509-4268-A687-0D6F14667E03}" type="pres">
      <dgm:prSet presAssocID="{552732ED-BAF3-4228-B3DD-AF43FF7AF3EE}" presName="parentText" presStyleLbl="node1" presStyleIdx="2" presStyleCnt="8">
        <dgm:presLayoutVars>
          <dgm:chMax val="0"/>
          <dgm:bulletEnabled val="1"/>
        </dgm:presLayoutVars>
      </dgm:prSet>
      <dgm:spPr/>
    </dgm:pt>
    <dgm:pt modelId="{9D3DC0EB-267E-4C56-B283-FACDFB1BEE12}" type="pres">
      <dgm:prSet presAssocID="{3D22F6DE-65EE-47B5-8C0C-EC045BDB315F}" presName="spacer" presStyleCnt="0"/>
      <dgm:spPr/>
    </dgm:pt>
    <dgm:pt modelId="{2516F228-6619-4CD2-BA6F-E96572FA43E5}" type="pres">
      <dgm:prSet presAssocID="{90331ED6-0CA1-48EE-B98A-9591987A3B7C}" presName="parentText" presStyleLbl="node1" presStyleIdx="3" presStyleCnt="8">
        <dgm:presLayoutVars>
          <dgm:chMax val="0"/>
          <dgm:bulletEnabled val="1"/>
        </dgm:presLayoutVars>
      </dgm:prSet>
      <dgm:spPr/>
    </dgm:pt>
    <dgm:pt modelId="{89E61B2D-1D3F-43D4-A0FB-85FEB588973E}" type="pres">
      <dgm:prSet presAssocID="{82DAD77E-A5B6-42D4-ABF9-F37BFECEE2B4}" presName="spacer" presStyleCnt="0"/>
      <dgm:spPr/>
    </dgm:pt>
    <dgm:pt modelId="{9119076C-2496-4C9C-8300-0FD9BDA60E32}" type="pres">
      <dgm:prSet presAssocID="{0F9C8F33-2F36-4734-9050-E204CED6A0AA}" presName="parentText" presStyleLbl="node1" presStyleIdx="4" presStyleCnt="8">
        <dgm:presLayoutVars>
          <dgm:chMax val="0"/>
          <dgm:bulletEnabled val="1"/>
        </dgm:presLayoutVars>
      </dgm:prSet>
      <dgm:spPr/>
    </dgm:pt>
    <dgm:pt modelId="{740FCA20-9CA5-497B-80D7-CA5BA217DF44}" type="pres">
      <dgm:prSet presAssocID="{3EE06BD0-5529-4E74-A9E3-AD7C39B11BDB}" presName="spacer" presStyleCnt="0"/>
      <dgm:spPr/>
    </dgm:pt>
    <dgm:pt modelId="{8AD7A541-FBAA-46CA-A3DF-7DDACC3FA8D7}" type="pres">
      <dgm:prSet presAssocID="{3AB5A834-8173-4B1D-8617-373D4328B265}" presName="parentText" presStyleLbl="node1" presStyleIdx="5" presStyleCnt="8">
        <dgm:presLayoutVars>
          <dgm:chMax val="0"/>
          <dgm:bulletEnabled val="1"/>
        </dgm:presLayoutVars>
      </dgm:prSet>
      <dgm:spPr/>
    </dgm:pt>
    <dgm:pt modelId="{E3472230-8B0C-4228-A109-7BB780B1C99F}" type="pres">
      <dgm:prSet presAssocID="{956CD7F5-C968-4F40-A0DE-110841AECA90}" presName="spacer" presStyleCnt="0"/>
      <dgm:spPr/>
    </dgm:pt>
    <dgm:pt modelId="{B7D8E81B-2EA5-45E6-88AE-3406100DCEBE}" type="pres">
      <dgm:prSet presAssocID="{058605CF-8A83-4537-A975-AB50A782D291}" presName="parentText" presStyleLbl="node1" presStyleIdx="6" presStyleCnt="8">
        <dgm:presLayoutVars>
          <dgm:chMax val="0"/>
          <dgm:bulletEnabled val="1"/>
        </dgm:presLayoutVars>
      </dgm:prSet>
      <dgm:spPr/>
    </dgm:pt>
    <dgm:pt modelId="{C6244825-486D-4B50-B64A-1236205D33B8}" type="pres">
      <dgm:prSet presAssocID="{AFD0EE02-01C0-4689-B69F-CB42D1B1DB1B}" presName="spacer" presStyleCnt="0"/>
      <dgm:spPr/>
    </dgm:pt>
    <dgm:pt modelId="{020D850A-B22A-42A3-AFEB-6286A5D3320D}" type="pres">
      <dgm:prSet presAssocID="{76C997E1-1E00-47D9-9C74-714D688C6502}" presName="parentText" presStyleLbl="node1" presStyleIdx="7" presStyleCnt="8">
        <dgm:presLayoutVars>
          <dgm:chMax val="0"/>
          <dgm:bulletEnabled val="1"/>
        </dgm:presLayoutVars>
      </dgm:prSet>
      <dgm:spPr/>
    </dgm:pt>
  </dgm:ptLst>
  <dgm:cxnLst>
    <dgm:cxn modelId="{7BE4A011-BCA8-4E9F-A41C-D60A2D8BE25F}" type="presOf" srcId="{552732ED-BAF3-4228-B3DD-AF43FF7AF3EE}" destId="{369A0BF3-A509-4268-A687-0D6F14667E03}" srcOrd="0" destOrd="0" presId="urn:microsoft.com/office/officeart/2005/8/layout/vList2"/>
    <dgm:cxn modelId="{C1D0EB25-0402-483D-B1E2-B67D4F1E96BE}" srcId="{50FF1C1F-4565-4DD0-90B4-7BB01BF40A7E}" destId="{C3BBBD25-30CA-47B7-92B7-97225D9B7AA4}" srcOrd="1" destOrd="0" parTransId="{1E0BE68C-D35C-45F8-9039-29EA4879652D}" sibTransId="{81CAD7AC-A46E-4E89-83A0-1A467DFC35DB}"/>
    <dgm:cxn modelId="{A41E982E-C5D8-4E6D-83E3-8BEED8BBC9E4}" srcId="{50FF1C1F-4565-4DD0-90B4-7BB01BF40A7E}" destId="{0F9C8F33-2F36-4734-9050-E204CED6A0AA}" srcOrd="4" destOrd="0" parTransId="{038F3331-C51C-480E-BDCA-B2D29E99312F}" sibTransId="{3EE06BD0-5529-4E74-A9E3-AD7C39B11BDB}"/>
    <dgm:cxn modelId="{862D6734-8347-49E4-9B6A-AE3167CD7F34}" srcId="{50FF1C1F-4565-4DD0-90B4-7BB01BF40A7E}" destId="{90331ED6-0CA1-48EE-B98A-9591987A3B7C}" srcOrd="3" destOrd="0" parTransId="{0A7B1002-811D-42AF-97DC-9A28B3EB9D6F}" sibTransId="{82DAD77E-A5B6-42D4-ABF9-F37BFECEE2B4}"/>
    <dgm:cxn modelId="{924C2136-35E2-45D0-9D4E-9D6834591045}" type="presOf" srcId="{C3BBBD25-30CA-47B7-92B7-97225D9B7AA4}" destId="{91E741C0-0B26-444F-AA6A-279EFFBD49A4}" srcOrd="0" destOrd="0" presId="urn:microsoft.com/office/officeart/2005/8/layout/vList2"/>
    <dgm:cxn modelId="{0636AE3D-29B2-4981-B858-162D1E886B56}" type="presOf" srcId="{50FF1C1F-4565-4DD0-90B4-7BB01BF40A7E}" destId="{4E4D394A-5FC8-4C48-B2C3-5AD687519957}" srcOrd="0" destOrd="0" presId="urn:microsoft.com/office/officeart/2005/8/layout/vList2"/>
    <dgm:cxn modelId="{3CFE3365-CF2D-4894-A711-FA60E73DAC4B}" srcId="{50FF1C1F-4565-4DD0-90B4-7BB01BF40A7E}" destId="{76C997E1-1E00-47D9-9C74-714D688C6502}" srcOrd="7" destOrd="0" parTransId="{531EBC74-33E2-4FB9-A183-42149A1CE896}" sibTransId="{F7346A93-4C5C-4C6C-8207-3A39295CD5B0}"/>
    <dgm:cxn modelId="{18A0F387-F868-4745-85D6-CA265FC90529}" type="presOf" srcId="{058605CF-8A83-4537-A975-AB50A782D291}" destId="{B7D8E81B-2EA5-45E6-88AE-3406100DCEBE}" srcOrd="0" destOrd="0" presId="urn:microsoft.com/office/officeart/2005/8/layout/vList2"/>
    <dgm:cxn modelId="{5E772994-8C97-48DE-B64D-E4A0279320DA}" srcId="{50FF1C1F-4565-4DD0-90B4-7BB01BF40A7E}" destId="{058605CF-8A83-4537-A975-AB50A782D291}" srcOrd="6" destOrd="0" parTransId="{E6991860-A5A9-41F5-8E51-51F272DFF5F6}" sibTransId="{AFD0EE02-01C0-4689-B69F-CB42D1B1DB1B}"/>
    <dgm:cxn modelId="{32BDBD9A-F513-4A7D-9E11-0B1EDE1FEA49}" srcId="{50FF1C1F-4565-4DD0-90B4-7BB01BF40A7E}" destId="{552732ED-BAF3-4228-B3DD-AF43FF7AF3EE}" srcOrd="2" destOrd="0" parTransId="{231071DC-1469-4FF4-B89E-FD8B0E453157}" sibTransId="{3D22F6DE-65EE-47B5-8C0C-EC045BDB315F}"/>
    <dgm:cxn modelId="{EE5A93A9-CDA4-4E86-B469-EC7438BD6015}" type="presOf" srcId="{90331ED6-0CA1-48EE-B98A-9591987A3B7C}" destId="{2516F228-6619-4CD2-BA6F-E96572FA43E5}" srcOrd="0" destOrd="0" presId="urn:microsoft.com/office/officeart/2005/8/layout/vList2"/>
    <dgm:cxn modelId="{7D97D8C0-9644-4C04-9525-AD51E4105F40}" type="presOf" srcId="{76C997E1-1E00-47D9-9C74-714D688C6502}" destId="{020D850A-B22A-42A3-AFEB-6286A5D3320D}" srcOrd="0" destOrd="0" presId="urn:microsoft.com/office/officeart/2005/8/layout/vList2"/>
    <dgm:cxn modelId="{D5B15FD6-3732-4F67-B040-8567CA551533}" type="presOf" srcId="{3AB5A834-8173-4B1D-8617-373D4328B265}" destId="{8AD7A541-FBAA-46CA-A3DF-7DDACC3FA8D7}" srcOrd="0" destOrd="0" presId="urn:microsoft.com/office/officeart/2005/8/layout/vList2"/>
    <dgm:cxn modelId="{CD6772D9-11A0-4879-BE0F-FFDE46A81939}" srcId="{50FF1C1F-4565-4DD0-90B4-7BB01BF40A7E}" destId="{D2B9CC30-C4AE-49A3-BA0C-C5B118D54ED2}" srcOrd="0" destOrd="0" parTransId="{1B81650C-F581-4CF9-8247-F1D8EE323ADF}" sibTransId="{DE8238C2-31C0-481D-8354-FB8D2A493E99}"/>
    <dgm:cxn modelId="{F589E9DA-E902-4ED9-812D-E8A8560307C6}" type="presOf" srcId="{D2B9CC30-C4AE-49A3-BA0C-C5B118D54ED2}" destId="{1BE7E9A7-111D-42B2-A152-1274722BBDD4}" srcOrd="0" destOrd="0" presId="urn:microsoft.com/office/officeart/2005/8/layout/vList2"/>
    <dgm:cxn modelId="{609084E8-9FB8-498F-AAE6-EAE57A516ECE}" srcId="{50FF1C1F-4565-4DD0-90B4-7BB01BF40A7E}" destId="{3AB5A834-8173-4B1D-8617-373D4328B265}" srcOrd="5" destOrd="0" parTransId="{CE89324A-F721-495F-98FA-21DADBD4CFC8}" sibTransId="{956CD7F5-C968-4F40-A0DE-110841AECA90}"/>
    <dgm:cxn modelId="{49993CEE-CD01-4821-B605-BA44C89DF46E}" type="presOf" srcId="{0F9C8F33-2F36-4734-9050-E204CED6A0AA}" destId="{9119076C-2496-4C9C-8300-0FD9BDA60E32}" srcOrd="0" destOrd="0" presId="urn:microsoft.com/office/officeart/2005/8/layout/vList2"/>
    <dgm:cxn modelId="{C3F0045A-26F6-4ECC-A1D0-845F9D99C5E1}" type="presParOf" srcId="{4E4D394A-5FC8-4C48-B2C3-5AD687519957}" destId="{1BE7E9A7-111D-42B2-A152-1274722BBDD4}" srcOrd="0" destOrd="0" presId="urn:microsoft.com/office/officeart/2005/8/layout/vList2"/>
    <dgm:cxn modelId="{71F2981F-DE38-4447-BA41-9D9864BDE3BC}" type="presParOf" srcId="{4E4D394A-5FC8-4C48-B2C3-5AD687519957}" destId="{B3BEBDFE-7551-4F97-BD7B-1A06C311A657}" srcOrd="1" destOrd="0" presId="urn:microsoft.com/office/officeart/2005/8/layout/vList2"/>
    <dgm:cxn modelId="{6674D680-586D-4F5E-AA30-58A799224D8E}" type="presParOf" srcId="{4E4D394A-5FC8-4C48-B2C3-5AD687519957}" destId="{91E741C0-0B26-444F-AA6A-279EFFBD49A4}" srcOrd="2" destOrd="0" presId="urn:microsoft.com/office/officeart/2005/8/layout/vList2"/>
    <dgm:cxn modelId="{1AC2B158-1149-4357-B8E2-76B7BF80614E}" type="presParOf" srcId="{4E4D394A-5FC8-4C48-B2C3-5AD687519957}" destId="{54F672B7-BA14-4F24-959A-1F2E8A96475E}" srcOrd="3" destOrd="0" presId="urn:microsoft.com/office/officeart/2005/8/layout/vList2"/>
    <dgm:cxn modelId="{B6F08BBA-D20E-4798-9D22-25776029616F}" type="presParOf" srcId="{4E4D394A-5FC8-4C48-B2C3-5AD687519957}" destId="{369A0BF3-A509-4268-A687-0D6F14667E03}" srcOrd="4" destOrd="0" presId="urn:microsoft.com/office/officeart/2005/8/layout/vList2"/>
    <dgm:cxn modelId="{F27D9CED-CD9B-43AD-8A6E-3F4BF6462369}" type="presParOf" srcId="{4E4D394A-5FC8-4C48-B2C3-5AD687519957}" destId="{9D3DC0EB-267E-4C56-B283-FACDFB1BEE12}" srcOrd="5" destOrd="0" presId="urn:microsoft.com/office/officeart/2005/8/layout/vList2"/>
    <dgm:cxn modelId="{5F82CAF4-229F-4D1A-9B51-AE99128ABC53}" type="presParOf" srcId="{4E4D394A-5FC8-4C48-B2C3-5AD687519957}" destId="{2516F228-6619-4CD2-BA6F-E96572FA43E5}" srcOrd="6" destOrd="0" presId="urn:microsoft.com/office/officeart/2005/8/layout/vList2"/>
    <dgm:cxn modelId="{09FDDCCE-6A4E-4FAF-98F0-07EB2C894492}" type="presParOf" srcId="{4E4D394A-5FC8-4C48-B2C3-5AD687519957}" destId="{89E61B2D-1D3F-43D4-A0FB-85FEB588973E}" srcOrd="7" destOrd="0" presId="urn:microsoft.com/office/officeart/2005/8/layout/vList2"/>
    <dgm:cxn modelId="{630ACAC8-5588-4958-A68F-F52276AF2816}" type="presParOf" srcId="{4E4D394A-5FC8-4C48-B2C3-5AD687519957}" destId="{9119076C-2496-4C9C-8300-0FD9BDA60E32}" srcOrd="8" destOrd="0" presId="urn:microsoft.com/office/officeart/2005/8/layout/vList2"/>
    <dgm:cxn modelId="{6A8D314C-CACC-414D-AC1E-4895B30C29D7}" type="presParOf" srcId="{4E4D394A-5FC8-4C48-B2C3-5AD687519957}" destId="{740FCA20-9CA5-497B-80D7-CA5BA217DF44}" srcOrd="9" destOrd="0" presId="urn:microsoft.com/office/officeart/2005/8/layout/vList2"/>
    <dgm:cxn modelId="{3E027276-A0C0-4D10-B937-985C6D8855AF}" type="presParOf" srcId="{4E4D394A-5FC8-4C48-B2C3-5AD687519957}" destId="{8AD7A541-FBAA-46CA-A3DF-7DDACC3FA8D7}" srcOrd="10" destOrd="0" presId="urn:microsoft.com/office/officeart/2005/8/layout/vList2"/>
    <dgm:cxn modelId="{AEDC77CD-EDE2-4F62-9D39-050A249EDBBA}" type="presParOf" srcId="{4E4D394A-5FC8-4C48-B2C3-5AD687519957}" destId="{E3472230-8B0C-4228-A109-7BB780B1C99F}" srcOrd="11" destOrd="0" presId="urn:microsoft.com/office/officeart/2005/8/layout/vList2"/>
    <dgm:cxn modelId="{60DFE16C-F53E-44F6-87A4-A79A9896A3F6}" type="presParOf" srcId="{4E4D394A-5FC8-4C48-B2C3-5AD687519957}" destId="{B7D8E81B-2EA5-45E6-88AE-3406100DCEBE}" srcOrd="12" destOrd="0" presId="urn:microsoft.com/office/officeart/2005/8/layout/vList2"/>
    <dgm:cxn modelId="{E4E8836B-2A44-4C38-A81D-91F5C3FD4AFC}" type="presParOf" srcId="{4E4D394A-5FC8-4C48-B2C3-5AD687519957}" destId="{C6244825-486D-4B50-B64A-1236205D33B8}" srcOrd="13" destOrd="0" presId="urn:microsoft.com/office/officeart/2005/8/layout/vList2"/>
    <dgm:cxn modelId="{B80F6C9F-C730-420F-B52E-5DC6913BB593}" type="presParOf" srcId="{4E4D394A-5FC8-4C48-B2C3-5AD687519957}" destId="{020D850A-B22A-42A3-AFEB-6286A5D3320D}" srcOrd="1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0FF1C1F-4565-4DD0-90B4-7BB01BF40A7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2B9CC30-C4AE-49A3-BA0C-C5B118D54ED2}">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Improved planning and policy-making</a:t>
          </a:r>
          <a:endParaRPr lang="en-US" sz="1200" dirty="0">
            <a:latin typeface="Aptos" panose="020B0004020202020204" pitchFamily="34" charset="0"/>
          </a:endParaRPr>
        </a:p>
      </dgm:t>
    </dgm:pt>
    <dgm:pt modelId="{1B81650C-F581-4CF9-8247-F1D8EE323ADF}" type="parTrans" cxnId="{CD6772D9-11A0-4879-BE0F-FFDE46A81939}">
      <dgm:prSet/>
      <dgm:spPr/>
      <dgm:t>
        <a:bodyPr/>
        <a:lstStyle/>
        <a:p>
          <a:endParaRPr lang="en-US"/>
        </a:p>
      </dgm:t>
    </dgm:pt>
    <dgm:pt modelId="{DE8238C2-31C0-481D-8354-FB8D2A493E99}" type="sibTrans" cxnId="{CD6772D9-11A0-4879-BE0F-FFDE46A81939}">
      <dgm:prSet/>
      <dgm:spPr/>
      <dgm:t>
        <a:bodyPr/>
        <a:lstStyle/>
        <a:p>
          <a:endParaRPr lang="en-US"/>
        </a:p>
      </dgm:t>
    </dgm:pt>
    <dgm:pt modelId="{C3BBBD25-30CA-47B7-92B7-97225D9B7AA4}">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Improving public services and infrastructure</a:t>
          </a:r>
          <a:endParaRPr lang="en-US" sz="1200" dirty="0">
            <a:latin typeface="Aptos" panose="020B0004020202020204" pitchFamily="34" charset="0"/>
          </a:endParaRPr>
        </a:p>
      </dgm:t>
    </dgm:pt>
    <dgm:pt modelId="{1E0BE68C-D35C-45F8-9039-29EA4879652D}" type="parTrans" cxnId="{C1D0EB25-0402-483D-B1E2-B67D4F1E96BE}">
      <dgm:prSet/>
      <dgm:spPr/>
      <dgm:t>
        <a:bodyPr/>
        <a:lstStyle/>
        <a:p>
          <a:endParaRPr lang="en-US"/>
        </a:p>
      </dgm:t>
    </dgm:pt>
    <dgm:pt modelId="{81CAD7AC-A46E-4E89-83A0-1A467DFC35DB}" type="sibTrans" cxnId="{C1D0EB25-0402-483D-B1E2-B67D4F1E96BE}">
      <dgm:prSet/>
      <dgm:spPr/>
      <dgm:t>
        <a:bodyPr/>
        <a:lstStyle/>
        <a:p>
          <a:endParaRPr lang="en-US"/>
        </a:p>
      </dgm:t>
    </dgm:pt>
    <dgm:pt modelId="{552732ED-BAF3-4228-B3DD-AF43FF7AF3EE}">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Improving emergency response and safety</a:t>
          </a:r>
          <a:endParaRPr lang="en-US" sz="1200" dirty="0">
            <a:latin typeface="Aptos" panose="020B0004020202020204" pitchFamily="34" charset="0"/>
          </a:endParaRPr>
        </a:p>
      </dgm:t>
    </dgm:pt>
    <dgm:pt modelId="{231071DC-1469-4FF4-B89E-FD8B0E453157}" type="parTrans" cxnId="{32BDBD9A-F513-4A7D-9E11-0B1EDE1FEA49}">
      <dgm:prSet/>
      <dgm:spPr/>
      <dgm:t>
        <a:bodyPr/>
        <a:lstStyle/>
        <a:p>
          <a:endParaRPr lang="en-US"/>
        </a:p>
      </dgm:t>
    </dgm:pt>
    <dgm:pt modelId="{3D22F6DE-65EE-47B5-8C0C-EC045BDB315F}" type="sibTrans" cxnId="{32BDBD9A-F513-4A7D-9E11-0B1EDE1FEA49}">
      <dgm:prSet/>
      <dgm:spPr/>
      <dgm:t>
        <a:bodyPr/>
        <a:lstStyle/>
        <a:p>
          <a:endParaRPr lang="en-US"/>
        </a:p>
      </dgm:t>
    </dgm:pt>
    <dgm:pt modelId="{90331ED6-0CA1-48EE-B98A-9591987A3B7C}">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Efficient resource management</a:t>
          </a:r>
          <a:endParaRPr lang="en-US" sz="1200" dirty="0">
            <a:latin typeface="Aptos" panose="020B0004020202020204" pitchFamily="34" charset="0"/>
          </a:endParaRPr>
        </a:p>
      </dgm:t>
    </dgm:pt>
    <dgm:pt modelId="{0A7B1002-811D-42AF-97DC-9A28B3EB9D6F}" type="parTrans" cxnId="{862D6734-8347-49E4-9B6A-AE3167CD7F34}">
      <dgm:prSet/>
      <dgm:spPr/>
      <dgm:t>
        <a:bodyPr/>
        <a:lstStyle/>
        <a:p>
          <a:endParaRPr lang="en-US"/>
        </a:p>
      </dgm:t>
    </dgm:pt>
    <dgm:pt modelId="{82DAD77E-A5B6-42D4-ABF9-F37BFECEE2B4}" type="sibTrans" cxnId="{862D6734-8347-49E4-9B6A-AE3167CD7F34}">
      <dgm:prSet/>
      <dgm:spPr/>
      <dgm:t>
        <a:bodyPr/>
        <a:lstStyle/>
        <a:p>
          <a:endParaRPr lang="en-US"/>
        </a:p>
      </dgm:t>
    </dgm:pt>
    <dgm:pt modelId="{0F9C8F33-2F36-4734-9050-E204CED6A0AA}">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Proactive problem detection - avoid breakdowns and downtime</a:t>
          </a:r>
          <a:endParaRPr lang="en-US" sz="1200" dirty="0">
            <a:latin typeface="Aptos" panose="020B0004020202020204" pitchFamily="34" charset="0"/>
          </a:endParaRPr>
        </a:p>
      </dgm:t>
    </dgm:pt>
    <dgm:pt modelId="{038F3331-C51C-480E-BDCA-B2D29E99312F}" type="parTrans" cxnId="{A41E982E-C5D8-4E6D-83E3-8BEED8BBC9E4}">
      <dgm:prSet/>
      <dgm:spPr/>
      <dgm:t>
        <a:bodyPr/>
        <a:lstStyle/>
        <a:p>
          <a:endParaRPr lang="en-US"/>
        </a:p>
      </dgm:t>
    </dgm:pt>
    <dgm:pt modelId="{3EE06BD0-5529-4E74-A9E3-AD7C39B11BDB}" type="sibTrans" cxnId="{A41E982E-C5D8-4E6D-83E3-8BEED8BBC9E4}">
      <dgm:prSet/>
      <dgm:spPr/>
      <dgm:t>
        <a:bodyPr/>
        <a:lstStyle/>
        <a:p>
          <a:endParaRPr lang="en-US"/>
        </a:p>
      </dgm:t>
    </dgm:pt>
    <dgm:pt modelId="{3AB5A834-8173-4B1D-8617-373D4328B265}">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Cost reduction</a:t>
          </a:r>
          <a:endParaRPr lang="en-US" sz="1200" dirty="0">
            <a:latin typeface="Aptos" panose="020B0004020202020204" pitchFamily="34" charset="0"/>
          </a:endParaRPr>
        </a:p>
      </dgm:t>
    </dgm:pt>
    <dgm:pt modelId="{CE89324A-F721-495F-98FA-21DADBD4CFC8}" type="parTrans" cxnId="{609084E8-9FB8-498F-AAE6-EAE57A516ECE}">
      <dgm:prSet/>
      <dgm:spPr/>
      <dgm:t>
        <a:bodyPr/>
        <a:lstStyle/>
        <a:p>
          <a:endParaRPr lang="en-US"/>
        </a:p>
      </dgm:t>
    </dgm:pt>
    <dgm:pt modelId="{956CD7F5-C968-4F40-A0DE-110841AECA90}" type="sibTrans" cxnId="{609084E8-9FB8-498F-AAE6-EAE57A516ECE}">
      <dgm:prSet/>
      <dgm:spPr/>
      <dgm:t>
        <a:bodyPr/>
        <a:lstStyle/>
        <a:p>
          <a:endParaRPr lang="en-US"/>
        </a:p>
      </dgm:t>
    </dgm:pt>
    <dgm:pt modelId="{058605CF-8A83-4537-A975-AB50A782D291}">
      <dgm:prSet custT="1"/>
      <dgm:spPr>
        <a:solidFill>
          <a:schemeClr val="accent2"/>
        </a:solidFill>
      </dgm:spPr>
      <dgm:t>
        <a:bodyPr/>
        <a:lstStyle/>
        <a:p>
          <a:r>
            <a:rPr lang="en-CA" sz="1200" dirty="0">
              <a:solidFill>
                <a:prstClr val="white"/>
              </a:solidFill>
              <a:latin typeface="Aptos" panose="020B0004020202020204" pitchFamily="34" charset="0"/>
              <a:ea typeface="+mn-ea"/>
              <a:cs typeface="+mn-cs"/>
            </a:rPr>
            <a:t>Closer collaboration</a:t>
          </a:r>
          <a:endParaRPr lang="en-US" sz="1200" dirty="0">
            <a:latin typeface="Aptos" panose="020B0004020202020204" pitchFamily="34" charset="0"/>
          </a:endParaRPr>
        </a:p>
      </dgm:t>
    </dgm:pt>
    <dgm:pt modelId="{E6991860-A5A9-41F5-8E51-51F272DFF5F6}" type="parTrans" cxnId="{5E772994-8C97-48DE-B64D-E4A0279320DA}">
      <dgm:prSet/>
      <dgm:spPr/>
      <dgm:t>
        <a:bodyPr/>
        <a:lstStyle/>
        <a:p>
          <a:endParaRPr lang="en-US"/>
        </a:p>
      </dgm:t>
    </dgm:pt>
    <dgm:pt modelId="{AFD0EE02-01C0-4689-B69F-CB42D1B1DB1B}" type="sibTrans" cxnId="{5E772994-8C97-48DE-B64D-E4A0279320DA}">
      <dgm:prSet/>
      <dgm:spPr/>
      <dgm:t>
        <a:bodyPr/>
        <a:lstStyle/>
        <a:p>
          <a:endParaRPr lang="en-US"/>
        </a:p>
      </dgm:t>
    </dgm:pt>
    <dgm:pt modelId="{76C997E1-1E00-47D9-9C74-714D688C6502}">
      <dgm:prSet custT="1"/>
      <dgm:spPr>
        <a:solidFill>
          <a:schemeClr val="accent2"/>
        </a:solidFill>
      </dgm:spPr>
      <dgm:t>
        <a:bodyPr/>
        <a:lstStyle/>
        <a:p>
          <a:r>
            <a:rPr lang="en-US" sz="1200" dirty="0">
              <a:solidFill>
                <a:prstClr val="white"/>
              </a:solidFill>
              <a:latin typeface="Aptos" panose="020B0004020202020204" pitchFamily="34" charset="0"/>
              <a:ea typeface="+mn-ea"/>
              <a:cs typeface="+mn-cs"/>
            </a:rPr>
            <a:t>Supporting sustainable development - Monitoring and reducing environmental impact</a:t>
          </a:r>
          <a:endParaRPr lang="en-US" sz="1200" dirty="0">
            <a:latin typeface="Aptos" panose="020B0004020202020204" pitchFamily="34" charset="0"/>
          </a:endParaRPr>
        </a:p>
      </dgm:t>
    </dgm:pt>
    <dgm:pt modelId="{531EBC74-33E2-4FB9-A183-42149A1CE896}" type="parTrans" cxnId="{3CFE3365-CF2D-4894-A711-FA60E73DAC4B}">
      <dgm:prSet/>
      <dgm:spPr/>
      <dgm:t>
        <a:bodyPr/>
        <a:lstStyle/>
        <a:p>
          <a:endParaRPr lang="en-US"/>
        </a:p>
      </dgm:t>
    </dgm:pt>
    <dgm:pt modelId="{F7346A93-4C5C-4C6C-8207-3A39295CD5B0}" type="sibTrans" cxnId="{3CFE3365-CF2D-4894-A711-FA60E73DAC4B}">
      <dgm:prSet/>
      <dgm:spPr/>
      <dgm:t>
        <a:bodyPr/>
        <a:lstStyle/>
        <a:p>
          <a:endParaRPr lang="en-US"/>
        </a:p>
      </dgm:t>
    </dgm:pt>
    <dgm:pt modelId="{4E4D394A-5FC8-4C48-B2C3-5AD687519957}" type="pres">
      <dgm:prSet presAssocID="{50FF1C1F-4565-4DD0-90B4-7BB01BF40A7E}" presName="linear" presStyleCnt="0">
        <dgm:presLayoutVars>
          <dgm:animLvl val="lvl"/>
          <dgm:resizeHandles val="exact"/>
        </dgm:presLayoutVars>
      </dgm:prSet>
      <dgm:spPr/>
    </dgm:pt>
    <dgm:pt modelId="{1BE7E9A7-111D-42B2-A152-1274722BBDD4}" type="pres">
      <dgm:prSet presAssocID="{D2B9CC30-C4AE-49A3-BA0C-C5B118D54ED2}" presName="parentText" presStyleLbl="node1" presStyleIdx="0" presStyleCnt="8">
        <dgm:presLayoutVars>
          <dgm:chMax val="0"/>
          <dgm:bulletEnabled val="1"/>
        </dgm:presLayoutVars>
      </dgm:prSet>
      <dgm:spPr/>
    </dgm:pt>
    <dgm:pt modelId="{B3BEBDFE-7551-4F97-BD7B-1A06C311A657}" type="pres">
      <dgm:prSet presAssocID="{DE8238C2-31C0-481D-8354-FB8D2A493E99}" presName="spacer" presStyleCnt="0"/>
      <dgm:spPr/>
    </dgm:pt>
    <dgm:pt modelId="{91E741C0-0B26-444F-AA6A-279EFFBD49A4}" type="pres">
      <dgm:prSet presAssocID="{C3BBBD25-30CA-47B7-92B7-97225D9B7AA4}" presName="parentText" presStyleLbl="node1" presStyleIdx="1" presStyleCnt="8">
        <dgm:presLayoutVars>
          <dgm:chMax val="0"/>
          <dgm:bulletEnabled val="1"/>
        </dgm:presLayoutVars>
      </dgm:prSet>
      <dgm:spPr/>
    </dgm:pt>
    <dgm:pt modelId="{54F672B7-BA14-4F24-959A-1F2E8A96475E}" type="pres">
      <dgm:prSet presAssocID="{81CAD7AC-A46E-4E89-83A0-1A467DFC35DB}" presName="spacer" presStyleCnt="0"/>
      <dgm:spPr/>
    </dgm:pt>
    <dgm:pt modelId="{369A0BF3-A509-4268-A687-0D6F14667E03}" type="pres">
      <dgm:prSet presAssocID="{552732ED-BAF3-4228-B3DD-AF43FF7AF3EE}" presName="parentText" presStyleLbl="node1" presStyleIdx="2" presStyleCnt="8">
        <dgm:presLayoutVars>
          <dgm:chMax val="0"/>
          <dgm:bulletEnabled val="1"/>
        </dgm:presLayoutVars>
      </dgm:prSet>
      <dgm:spPr/>
    </dgm:pt>
    <dgm:pt modelId="{9D3DC0EB-267E-4C56-B283-FACDFB1BEE12}" type="pres">
      <dgm:prSet presAssocID="{3D22F6DE-65EE-47B5-8C0C-EC045BDB315F}" presName="spacer" presStyleCnt="0"/>
      <dgm:spPr/>
    </dgm:pt>
    <dgm:pt modelId="{2516F228-6619-4CD2-BA6F-E96572FA43E5}" type="pres">
      <dgm:prSet presAssocID="{90331ED6-0CA1-48EE-B98A-9591987A3B7C}" presName="parentText" presStyleLbl="node1" presStyleIdx="3" presStyleCnt="8">
        <dgm:presLayoutVars>
          <dgm:chMax val="0"/>
          <dgm:bulletEnabled val="1"/>
        </dgm:presLayoutVars>
      </dgm:prSet>
      <dgm:spPr/>
    </dgm:pt>
    <dgm:pt modelId="{89E61B2D-1D3F-43D4-A0FB-85FEB588973E}" type="pres">
      <dgm:prSet presAssocID="{82DAD77E-A5B6-42D4-ABF9-F37BFECEE2B4}" presName="spacer" presStyleCnt="0"/>
      <dgm:spPr/>
    </dgm:pt>
    <dgm:pt modelId="{9119076C-2496-4C9C-8300-0FD9BDA60E32}" type="pres">
      <dgm:prSet presAssocID="{0F9C8F33-2F36-4734-9050-E204CED6A0AA}" presName="parentText" presStyleLbl="node1" presStyleIdx="4" presStyleCnt="8">
        <dgm:presLayoutVars>
          <dgm:chMax val="0"/>
          <dgm:bulletEnabled val="1"/>
        </dgm:presLayoutVars>
      </dgm:prSet>
      <dgm:spPr/>
    </dgm:pt>
    <dgm:pt modelId="{740FCA20-9CA5-497B-80D7-CA5BA217DF44}" type="pres">
      <dgm:prSet presAssocID="{3EE06BD0-5529-4E74-A9E3-AD7C39B11BDB}" presName="spacer" presStyleCnt="0"/>
      <dgm:spPr/>
    </dgm:pt>
    <dgm:pt modelId="{8AD7A541-FBAA-46CA-A3DF-7DDACC3FA8D7}" type="pres">
      <dgm:prSet presAssocID="{3AB5A834-8173-4B1D-8617-373D4328B265}" presName="parentText" presStyleLbl="node1" presStyleIdx="5" presStyleCnt="8" custLinFactNeighborY="-15033">
        <dgm:presLayoutVars>
          <dgm:chMax val="0"/>
          <dgm:bulletEnabled val="1"/>
        </dgm:presLayoutVars>
      </dgm:prSet>
      <dgm:spPr/>
    </dgm:pt>
    <dgm:pt modelId="{E3472230-8B0C-4228-A109-7BB780B1C99F}" type="pres">
      <dgm:prSet presAssocID="{956CD7F5-C968-4F40-A0DE-110841AECA90}" presName="spacer" presStyleCnt="0"/>
      <dgm:spPr/>
    </dgm:pt>
    <dgm:pt modelId="{B7D8E81B-2EA5-45E6-88AE-3406100DCEBE}" type="pres">
      <dgm:prSet presAssocID="{058605CF-8A83-4537-A975-AB50A782D291}" presName="parentText" presStyleLbl="node1" presStyleIdx="6" presStyleCnt="8">
        <dgm:presLayoutVars>
          <dgm:chMax val="0"/>
          <dgm:bulletEnabled val="1"/>
        </dgm:presLayoutVars>
      </dgm:prSet>
      <dgm:spPr/>
    </dgm:pt>
    <dgm:pt modelId="{C6244825-486D-4B50-B64A-1236205D33B8}" type="pres">
      <dgm:prSet presAssocID="{AFD0EE02-01C0-4689-B69F-CB42D1B1DB1B}" presName="spacer" presStyleCnt="0"/>
      <dgm:spPr/>
    </dgm:pt>
    <dgm:pt modelId="{020D850A-B22A-42A3-AFEB-6286A5D3320D}" type="pres">
      <dgm:prSet presAssocID="{76C997E1-1E00-47D9-9C74-714D688C6502}" presName="parentText" presStyleLbl="node1" presStyleIdx="7" presStyleCnt="8">
        <dgm:presLayoutVars>
          <dgm:chMax val="0"/>
          <dgm:bulletEnabled val="1"/>
        </dgm:presLayoutVars>
      </dgm:prSet>
      <dgm:spPr/>
    </dgm:pt>
  </dgm:ptLst>
  <dgm:cxnLst>
    <dgm:cxn modelId="{7BE4A011-BCA8-4E9F-A41C-D60A2D8BE25F}" type="presOf" srcId="{552732ED-BAF3-4228-B3DD-AF43FF7AF3EE}" destId="{369A0BF3-A509-4268-A687-0D6F14667E03}" srcOrd="0" destOrd="0" presId="urn:microsoft.com/office/officeart/2005/8/layout/vList2"/>
    <dgm:cxn modelId="{C1D0EB25-0402-483D-B1E2-B67D4F1E96BE}" srcId="{50FF1C1F-4565-4DD0-90B4-7BB01BF40A7E}" destId="{C3BBBD25-30CA-47B7-92B7-97225D9B7AA4}" srcOrd="1" destOrd="0" parTransId="{1E0BE68C-D35C-45F8-9039-29EA4879652D}" sibTransId="{81CAD7AC-A46E-4E89-83A0-1A467DFC35DB}"/>
    <dgm:cxn modelId="{A41E982E-C5D8-4E6D-83E3-8BEED8BBC9E4}" srcId="{50FF1C1F-4565-4DD0-90B4-7BB01BF40A7E}" destId="{0F9C8F33-2F36-4734-9050-E204CED6A0AA}" srcOrd="4" destOrd="0" parTransId="{038F3331-C51C-480E-BDCA-B2D29E99312F}" sibTransId="{3EE06BD0-5529-4E74-A9E3-AD7C39B11BDB}"/>
    <dgm:cxn modelId="{862D6734-8347-49E4-9B6A-AE3167CD7F34}" srcId="{50FF1C1F-4565-4DD0-90B4-7BB01BF40A7E}" destId="{90331ED6-0CA1-48EE-B98A-9591987A3B7C}" srcOrd="3" destOrd="0" parTransId="{0A7B1002-811D-42AF-97DC-9A28B3EB9D6F}" sibTransId="{82DAD77E-A5B6-42D4-ABF9-F37BFECEE2B4}"/>
    <dgm:cxn modelId="{924C2136-35E2-45D0-9D4E-9D6834591045}" type="presOf" srcId="{C3BBBD25-30CA-47B7-92B7-97225D9B7AA4}" destId="{91E741C0-0B26-444F-AA6A-279EFFBD49A4}" srcOrd="0" destOrd="0" presId="urn:microsoft.com/office/officeart/2005/8/layout/vList2"/>
    <dgm:cxn modelId="{0636AE3D-29B2-4981-B858-162D1E886B56}" type="presOf" srcId="{50FF1C1F-4565-4DD0-90B4-7BB01BF40A7E}" destId="{4E4D394A-5FC8-4C48-B2C3-5AD687519957}" srcOrd="0" destOrd="0" presId="urn:microsoft.com/office/officeart/2005/8/layout/vList2"/>
    <dgm:cxn modelId="{3CFE3365-CF2D-4894-A711-FA60E73DAC4B}" srcId="{50FF1C1F-4565-4DD0-90B4-7BB01BF40A7E}" destId="{76C997E1-1E00-47D9-9C74-714D688C6502}" srcOrd="7" destOrd="0" parTransId="{531EBC74-33E2-4FB9-A183-42149A1CE896}" sibTransId="{F7346A93-4C5C-4C6C-8207-3A39295CD5B0}"/>
    <dgm:cxn modelId="{18A0F387-F868-4745-85D6-CA265FC90529}" type="presOf" srcId="{058605CF-8A83-4537-A975-AB50A782D291}" destId="{B7D8E81B-2EA5-45E6-88AE-3406100DCEBE}" srcOrd="0" destOrd="0" presId="urn:microsoft.com/office/officeart/2005/8/layout/vList2"/>
    <dgm:cxn modelId="{5E772994-8C97-48DE-B64D-E4A0279320DA}" srcId="{50FF1C1F-4565-4DD0-90B4-7BB01BF40A7E}" destId="{058605CF-8A83-4537-A975-AB50A782D291}" srcOrd="6" destOrd="0" parTransId="{E6991860-A5A9-41F5-8E51-51F272DFF5F6}" sibTransId="{AFD0EE02-01C0-4689-B69F-CB42D1B1DB1B}"/>
    <dgm:cxn modelId="{32BDBD9A-F513-4A7D-9E11-0B1EDE1FEA49}" srcId="{50FF1C1F-4565-4DD0-90B4-7BB01BF40A7E}" destId="{552732ED-BAF3-4228-B3DD-AF43FF7AF3EE}" srcOrd="2" destOrd="0" parTransId="{231071DC-1469-4FF4-B89E-FD8B0E453157}" sibTransId="{3D22F6DE-65EE-47B5-8C0C-EC045BDB315F}"/>
    <dgm:cxn modelId="{EE5A93A9-CDA4-4E86-B469-EC7438BD6015}" type="presOf" srcId="{90331ED6-0CA1-48EE-B98A-9591987A3B7C}" destId="{2516F228-6619-4CD2-BA6F-E96572FA43E5}" srcOrd="0" destOrd="0" presId="urn:microsoft.com/office/officeart/2005/8/layout/vList2"/>
    <dgm:cxn modelId="{7D97D8C0-9644-4C04-9525-AD51E4105F40}" type="presOf" srcId="{76C997E1-1E00-47D9-9C74-714D688C6502}" destId="{020D850A-B22A-42A3-AFEB-6286A5D3320D}" srcOrd="0" destOrd="0" presId="urn:microsoft.com/office/officeart/2005/8/layout/vList2"/>
    <dgm:cxn modelId="{D5B15FD6-3732-4F67-B040-8567CA551533}" type="presOf" srcId="{3AB5A834-8173-4B1D-8617-373D4328B265}" destId="{8AD7A541-FBAA-46CA-A3DF-7DDACC3FA8D7}" srcOrd="0" destOrd="0" presId="urn:microsoft.com/office/officeart/2005/8/layout/vList2"/>
    <dgm:cxn modelId="{CD6772D9-11A0-4879-BE0F-FFDE46A81939}" srcId="{50FF1C1F-4565-4DD0-90B4-7BB01BF40A7E}" destId="{D2B9CC30-C4AE-49A3-BA0C-C5B118D54ED2}" srcOrd="0" destOrd="0" parTransId="{1B81650C-F581-4CF9-8247-F1D8EE323ADF}" sibTransId="{DE8238C2-31C0-481D-8354-FB8D2A493E99}"/>
    <dgm:cxn modelId="{F589E9DA-E902-4ED9-812D-E8A8560307C6}" type="presOf" srcId="{D2B9CC30-C4AE-49A3-BA0C-C5B118D54ED2}" destId="{1BE7E9A7-111D-42B2-A152-1274722BBDD4}" srcOrd="0" destOrd="0" presId="urn:microsoft.com/office/officeart/2005/8/layout/vList2"/>
    <dgm:cxn modelId="{609084E8-9FB8-498F-AAE6-EAE57A516ECE}" srcId="{50FF1C1F-4565-4DD0-90B4-7BB01BF40A7E}" destId="{3AB5A834-8173-4B1D-8617-373D4328B265}" srcOrd="5" destOrd="0" parTransId="{CE89324A-F721-495F-98FA-21DADBD4CFC8}" sibTransId="{956CD7F5-C968-4F40-A0DE-110841AECA90}"/>
    <dgm:cxn modelId="{49993CEE-CD01-4821-B605-BA44C89DF46E}" type="presOf" srcId="{0F9C8F33-2F36-4734-9050-E204CED6A0AA}" destId="{9119076C-2496-4C9C-8300-0FD9BDA60E32}" srcOrd="0" destOrd="0" presId="urn:microsoft.com/office/officeart/2005/8/layout/vList2"/>
    <dgm:cxn modelId="{C3F0045A-26F6-4ECC-A1D0-845F9D99C5E1}" type="presParOf" srcId="{4E4D394A-5FC8-4C48-B2C3-5AD687519957}" destId="{1BE7E9A7-111D-42B2-A152-1274722BBDD4}" srcOrd="0" destOrd="0" presId="urn:microsoft.com/office/officeart/2005/8/layout/vList2"/>
    <dgm:cxn modelId="{71F2981F-DE38-4447-BA41-9D9864BDE3BC}" type="presParOf" srcId="{4E4D394A-5FC8-4C48-B2C3-5AD687519957}" destId="{B3BEBDFE-7551-4F97-BD7B-1A06C311A657}" srcOrd="1" destOrd="0" presId="urn:microsoft.com/office/officeart/2005/8/layout/vList2"/>
    <dgm:cxn modelId="{6674D680-586D-4F5E-AA30-58A799224D8E}" type="presParOf" srcId="{4E4D394A-5FC8-4C48-B2C3-5AD687519957}" destId="{91E741C0-0B26-444F-AA6A-279EFFBD49A4}" srcOrd="2" destOrd="0" presId="urn:microsoft.com/office/officeart/2005/8/layout/vList2"/>
    <dgm:cxn modelId="{1AC2B158-1149-4357-B8E2-76B7BF80614E}" type="presParOf" srcId="{4E4D394A-5FC8-4C48-B2C3-5AD687519957}" destId="{54F672B7-BA14-4F24-959A-1F2E8A96475E}" srcOrd="3" destOrd="0" presId="urn:microsoft.com/office/officeart/2005/8/layout/vList2"/>
    <dgm:cxn modelId="{B6F08BBA-D20E-4798-9D22-25776029616F}" type="presParOf" srcId="{4E4D394A-5FC8-4C48-B2C3-5AD687519957}" destId="{369A0BF3-A509-4268-A687-0D6F14667E03}" srcOrd="4" destOrd="0" presId="urn:microsoft.com/office/officeart/2005/8/layout/vList2"/>
    <dgm:cxn modelId="{F27D9CED-CD9B-43AD-8A6E-3F4BF6462369}" type="presParOf" srcId="{4E4D394A-5FC8-4C48-B2C3-5AD687519957}" destId="{9D3DC0EB-267E-4C56-B283-FACDFB1BEE12}" srcOrd="5" destOrd="0" presId="urn:microsoft.com/office/officeart/2005/8/layout/vList2"/>
    <dgm:cxn modelId="{5F82CAF4-229F-4D1A-9B51-AE99128ABC53}" type="presParOf" srcId="{4E4D394A-5FC8-4C48-B2C3-5AD687519957}" destId="{2516F228-6619-4CD2-BA6F-E96572FA43E5}" srcOrd="6" destOrd="0" presId="urn:microsoft.com/office/officeart/2005/8/layout/vList2"/>
    <dgm:cxn modelId="{09FDDCCE-6A4E-4FAF-98F0-07EB2C894492}" type="presParOf" srcId="{4E4D394A-5FC8-4C48-B2C3-5AD687519957}" destId="{89E61B2D-1D3F-43D4-A0FB-85FEB588973E}" srcOrd="7" destOrd="0" presId="urn:microsoft.com/office/officeart/2005/8/layout/vList2"/>
    <dgm:cxn modelId="{630ACAC8-5588-4958-A68F-F52276AF2816}" type="presParOf" srcId="{4E4D394A-5FC8-4C48-B2C3-5AD687519957}" destId="{9119076C-2496-4C9C-8300-0FD9BDA60E32}" srcOrd="8" destOrd="0" presId="urn:microsoft.com/office/officeart/2005/8/layout/vList2"/>
    <dgm:cxn modelId="{6A8D314C-CACC-414D-AC1E-4895B30C29D7}" type="presParOf" srcId="{4E4D394A-5FC8-4C48-B2C3-5AD687519957}" destId="{740FCA20-9CA5-497B-80D7-CA5BA217DF44}" srcOrd="9" destOrd="0" presId="urn:microsoft.com/office/officeart/2005/8/layout/vList2"/>
    <dgm:cxn modelId="{3E027276-A0C0-4D10-B937-985C6D8855AF}" type="presParOf" srcId="{4E4D394A-5FC8-4C48-B2C3-5AD687519957}" destId="{8AD7A541-FBAA-46CA-A3DF-7DDACC3FA8D7}" srcOrd="10" destOrd="0" presId="urn:microsoft.com/office/officeart/2005/8/layout/vList2"/>
    <dgm:cxn modelId="{AEDC77CD-EDE2-4F62-9D39-050A249EDBBA}" type="presParOf" srcId="{4E4D394A-5FC8-4C48-B2C3-5AD687519957}" destId="{E3472230-8B0C-4228-A109-7BB780B1C99F}" srcOrd="11" destOrd="0" presId="urn:microsoft.com/office/officeart/2005/8/layout/vList2"/>
    <dgm:cxn modelId="{60DFE16C-F53E-44F6-87A4-A79A9896A3F6}" type="presParOf" srcId="{4E4D394A-5FC8-4C48-B2C3-5AD687519957}" destId="{B7D8E81B-2EA5-45E6-88AE-3406100DCEBE}" srcOrd="12" destOrd="0" presId="urn:microsoft.com/office/officeart/2005/8/layout/vList2"/>
    <dgm:cxn modelId="{E4E8836B-2A44-4C38-A81D-91F5C3FD4AFC}" type="presParOf" srcId="{4E4D394A-5FC8-4C48-B2C3-5AD687519957}" destId="{C6244825-486D-4B50-B64A-1236205D33B8}" srcOrd="13" destOrd="0" presId="urn:microsoft.com/office/officeart/2005/8/layout/vList2"/>
    <dgm:cxn modelId="{B80F6C9F-C730-420F-B52E-5DC6913BB593}" type="presParOf" srcId="{4E4D394A-5FC8-4C48-B2C3-5AD687519957}" destId="{020D850A-B22A-42A3-AFEB-6286A5D3320D}" srcOrd="14"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E585C5F-0A51-4618-B837-9A0AB168B57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1D4C035-9EAD-45FE-9FD9-7A0333115EEF}">
      <dgm:prSet custT="1"/>
      <dgm:spPr/>
      <dgm:t>
        <a:bodyPr/>
        <a:lstStyle/>
        <a:p>
          <a:pPr>
            <a:lnSpc>
              <a:spcPct val="100000"/>
            </a:lnSpc>
          </a:pPr>
          <a:r>
            <a:rPr lang="en-US" sz="2000" dirty="0">
              <a:latin typeface="Aptos" panose="020B0004020202020204" pitchFamily="34" charset="0"/>
            </a:rPr>
            <a:t>Data Privacy &amp; Security Risks / </a:t>
          </a:r>
          <a:r>
            <a:rPr lang="fr-FR" sz="2000" dirty="0">
              <a:latin typeface="Aptos" panose="020B0004020202020204" pitchFamily="34" charset="0"/>
            </a:rPr>
            <a:t>Risques liés à la confidentialité et à la sécurité des données</a:t>
          </a:r>
          <a:r>
            <a:rPr lang="en-US" sz="2000" dirty="0">
              <a:latin typeface="Aptos" panose="020B0004020202020204" pitchFamily="34" charset="0"/>
            </a:rPr>
            <a:t> </a:t>
          </a:r>
        </a:p>
      </dgm:t>
    </dgm:pt>
    <dgm:pt modelId="{31D247AD-2CE7-4AD1-BDA4-10777CEFAB1A}" type="parTrans" cxnId="{A357D1D8-C3C5-4FA8-937F-322ADB168BBE}">
      <dgm:prSet/>
      <dgm:spPr/>
      <dgm:t>
        <a:bodyPr/>
        <a:lstStyle/>
        <a:p>
          <a:endParaRPr lang="en-US"/>
        </a:p>
      </dgm:t>
    </dgm:pt>
    <dgm:pt modelId="{27E382C7-AB3F-4776-9665-D3A50FC5A729}" type="sibTrans" cxnId="{A357D1D8-C3C5-4FA8-937F-322ADB168BBE}">
      <dgm:prSet/>
      <dgm:spPr/>
      <dgm:t>
        <a:bodyPr/>
        <a:lstStyle/>
        <a:p>
          <a:endParaRPr lang="en-US"/>
        </a:p>
      </dgm:t>
    </dgm:pt>
    <dgm:pt modelId="{959D0DF5-3A12-4679-94EB-29FA2CCDCF9C}">
      <dgm:prSet custT="1"/>
      <dgm:spPr/>
      <dgm:t>
        <a:bodyPr/>
        <a:lstStyle/>
        <a:p>
          <a:pPr>
            <a:lnSpc>
              <a:spcPct val="100000"/>
            </a:lnSpc>
          </a:pPr>
          <a:r>
            <a:rPr lang="en-US" sz="2000" dirty="0">
              <a:latin typeface="Aptos" panose="020B0004020202020204" pitchFamily="34" charset="0"/>
            </a:rPr>
            <a:t>High Implementation Costs / </a:t>
          </a:r>
          <a:r>
            <a:rPr lang="fr-FR" sz="2000" dirty="0">
              <a:latin typeface="Aptos" panose="020B0004020202020204" pitchFamily="34" charset="0"/>
            </a:rPr>
            <a:t>Coûts de mise en œuvre élevés</a:t>
          </a:r>
          <a:endParaRPr lang="en-US" sz="2000" dirty="0">
            <a:latin typeface="Aptos" panose="020B0004020202020204" pitchFamily="34" charset="0"/>
          </a:endParaRPr>
        </a:p>
      </dgm:t>
    </dgm:pt>
    <dgm:pt modelId="{B8D6FE16-FAAE-4639-9189-830A817E5722}" type="parTrans" cxnId="{BD991212-886D-4242-B038-7CBE9A8A53F8}">
      <dgm:prSet/>
      <dgm:spPr/>
      <dgm:t>
        <a:bodyPr/>
        <a:lstStyle/>
        <a:p>
          <a:endParaRPr lang="en-US"/>
        </a:p>
      </dgm:t>
    </dgm:pt>
    <dgm:pt modelId="{D8B7D2A6-84BC-4475-AB9E-0C2352C7A5EF}" type="sibTrans" cxnId="{BD991212-886D-4242-B038-7CBE9A8A53F8}">
      <dgm:prSet/>
      <dgm:spPr/>
      <dgm:t>
        <a:bodyPr/>
        <a:lstStyle/>
        <a:p>
          <a:endParaRPr lang="en-US"/>
        </a:p>
      </dgm:t>
    </dgm:pt>
    <dgm:pt modelId="{BFEA52F9-4999-41B7-A716-713C21E7C70E}">
      <dgm:prSet custT="1"/>
      <dgm:spPr/>
      <dgm:t>
        <a:bodyPr/>
        <a:lstStyle/>
        <a:p>
          <a:pPr>
            <a:lnSpc>
              <a:spcPct val="100000"/>
            </a:lnSpc>
          </a:pPr>
          <a:r>
            <a:rPr lang="en-US" sz="2000" dirty="0">
              <a:latin typeface="Aptos" panose="020B0004020202020204" pitchFamily="34" charset="0"/>
            </a:rPr>
            <a:t>Integration with Legacy Systems / </a:t>
          </a:r>
          <a:r>
            <a:rPr lang="fr-FR" sz="2000" dirty="0">
              <a:latin typeface="Aptos" panose="020B0004020202020204" pitchFamily="34" charset="0"/>
            </a:rPr>
            <a:t>Intégration avec les systèmes existants</a:t>
          </a:r>
          <a:endParaRPr lang="en-US" sz="2000" dirty="0">
            <a:latin typeface="Aptos" panose="020B0004020202020204" pitchFamily="34" charset="0"/>
          </a:endParaRPr>
        </a:p>
      </dgm:t>
    </dgm:pt>
    <dgm:pt modelId="{164E570C-88DA-4475-85E5-32AA57AE890F}" type="parTrans" cxnId="{060A59BA-6AEC-4E24-96F0-DF0FC7458D20}">
      <dgm:prSet/>
      <dgm:spPr/>
      <dgm:t>
        <a:bodyPr/>
        <a:lstStyle/>
        <a:p>
          <a:endParaRPr lang="en-US"/>
        </a:p>
      </dgm:t>
    </dgm:pt>
    <dgm:pt modelId="{086373C4-3D5D-4209-8E9E-1C799EDD5752}" type="sibTrans" cxnId="{060A59BA-6AEC-4E24-96F0-DF0FC7458D20}">
      <dgm:prSet/>
      <dgm:spPr/>
      <dgm:t>
        <a:bodyPr/>
        <a:lstStyle/>
        <a:p>
          <a:endParaRPr lang="en-US"/>
        </a:p>
      </dgm:t>
    </dgm:pt>
    <dgm:pt modelId="{DDE07762-260F-4482-AE44-95CDE3D3DB57}">
      <dgm:prSet custT="1"/>
      <dgm:spPr/>
      <dgm:t>
        <a:bodyPr/>
        <a:lstStyle/>
        <a:p>
          <a:pPr>
            <a:lnSpc>
              <a:spcPct val="100000"/>
            </a:lnSpc>
          </a:pPr>
          <a:r>
            <a:rPr lang="en-US" sz="2000" dirty="0">
              <a:latin typeface="Aptos" panose="020B0004020202020204" pitchFamily="34" charset="0"/>
            </a:rPr>
            <a:t>Skilled Workforce Requirements / </a:t>
          </a:r>
          <a:r>
            <a:rPr lang="en-CA" sz="2000" dirty="0" err="1">
              <a:solidFill>
                <a:srgbClr val="2A283C">
                  <a:hueOff val="0"/>
                  <a:satOff val="0"/>
                  <a:lumOff val="0"/>
                  <a:alphaOff val="0"/>
                </a:srgbClr>
              </a:solidFill>
              <a:latin typeface="Aptos" panose="020B0004020202020204" pitchFamily="34" charset="0"/>
            </a:rPr>
            <a:t>Besoins</a:t>
          </a:r>
          <a:r>
            <a:rPr lang="en-CA" sz="2000" dirty="0">
              <a:solidFill>
                <a:srgbClr val="2A283C">
                  <a:hueOff val="0"/>
                  <a:satOff val="0"/>
                  <a:lumOff val="0"/>
                  <a:alphaOff val="0"/>
                </a:srgbClr>
              </a:solidFill>
              <a:latin typeface="Aptos" panose="020B0004020202020204" pitchFamily="34" charset="0"/>
            </a:rPr>
            <a:t> en main-</a:t>
          </a:r>
          <a:r>
            <a:rPr lang="en-CA" sz="2000" dirty="0" err="1">
              <a:solidFill>
                <a:srgbClr val="2A283C">
                  <a:hueOff val="0"/>
                  <a:satOff val="0"/>
                  <a:lumOff val="0"/>
                  <a:alphaOff val="0"/>
                </a:srgbClr>
              </a:solidFill>
              <a:latin typeface="Aptos" panose="020B0004020202020204" pitchFamily="34" charset="0"/>
            </a:rPr>
            <a:t>d'œuvre</a:t>
          </a:r>
          <a:r>
            <a:rPr lang="en-CA" sz="2000" dirty="0">
              <a:solidFill>
                <a:srgbClr val="2A283C">
                  <a:hueOff val="0"/>
                  <a:satOff val="0"/>
                  <a:lumOff val="0"/>
                  <a:alphaOff val="0"/>
                </a:srgbClr>
              </a:solidFill>
              <a:latin typeface="Aptos" panose="020B0004020202020204" pitchFamily="34" charset="0"/>
            </a:rPr>
            <a:t> </a:t>
          </a:r>
          <a:r>
            <a:rPr lang="en-CA" sz="2000" dirty="0" err="1">
              <a:solidFill>
                <a:srgbClr val="2A283C">
                  <a:hueOff val="0"/>
                  <a:satOff val="0"/>
                  <a:lumOff val="0"/>
                  <a:alphaOff val="0"/>
                </a:srgbClr>
              </a:solidFill>
              <a:latin typeface="Aptos" panose="020B0004020202020204" pitchFamily="34" charset="0"/>
            </a:rPr>
            <a:t>qualifiée</a:t>
          </a:r>
          <a:r>
            <a:rPr lang="en-CA" sz="2000" dirty="0">
              <a:solidFill>
                <a:srgbClr val="2A283C">
                  <a:hueOff val="0"/>
                  <a:satOff val="0"/>
                  <a:lumOff val="0"/>
                  <a:alphaOff val="0"/>
                </a:srgbClr>
              </a:solidFill>
              <a:latin typeface="Aptos" panose="020B0004020202020204" pitchFamily="34" charset="0"/>
            </a:rPr>
            <a:t> </a:t>
          </a:r>
          <a:r>
            <a:rPr lang="en-US" sz="2000" b="0" dirty="0">
              <a:latin typeface="Aptos" panose="020B0004020202020204" pitchFamily="34" charset="0"/>
            </a:rPr>
            <a:t> </a:t>
          </a:r>
          <a:endParaRPr lang="en-US" sz="2000" dirty="0">
            <a:latin typeface="Aptos" panose="020B0004020202020204" pitchFamily="34" charset="0"/>
          </a:endParaRPr>
        </a:p>
      </dgm:t>
    </dgm:pt>
    <dgm:pt modelId="{6051B53A-061A-426A-877B-368BE230D7CD}" type="parTrans" cxnId="{A2D121D9-C89B-4AD9-A2F4-A8128A572734}">
      <dgm:prSet/>
      <dgm:spPr/>
      <dgm:t>
        <a:bodyPr/>
        <a:lstStyle/>
        <a:p>
          <a:endParaRPr lang="en-US"/>
        </a:p>
      </dgm:t>
    </dgm:pt>
    <dgm:pt modelId="{8666DC51-F0D7-452E-841D-CBABBFA762AA}" type="sibTrans" cxnId="{A2D121D9-C89B-4AD9-A2F4-A8128A572734}">
      <dgm:prSet/>
      <dgm:spPr/>
      <dgm:t>
        <a:bodyPr/>
        <a:lstStyle/>
        <a:p>
          <a:endParaRPr lang="en-US"/>
        </a:p>
      </dgm:t>
    </dgm:pt>
    <dgm:pt modelId="{FD851E95-FCE8-4754-A3BA-B7118108C221}" type="pres">
      <dgm:prSet presAssocID="{CE585C5F-0A51-4618-B837-9A0AB168B576}" presName="root" presStyleCnt="0">
        <dgm:presLayoutVars>
          <dgm:dir/>
          <dgm:resizeHandles val="exact"/>
        </dgm:presLayoutVars>
      </dgm:prSet>
      <dgm:spPr/>
    </dgm:pt>
    <dgm:pt modelId="{22434488-1A83-42B3-A9D1-9C316F5A5BD3}" type="pres">
      <dgm:prSet presAssocID="{01D4C035-9EAD-45FE-9FD9-7A0333115EEF}" presName="compNode" presStyleCnt="0"/>
      <dgm:spPr/>
    </dgm:pt>
    <dgm:pt modelId="{B304D305-AC45-438D-9F78-75245F03B37E}" type="pres">
      <dgm:prSet presAssocID="{01D4C035-9EAD-45FE-9FD9-7A0333115EEF}" presName="bgRect" presStyleLbl="bgShp" presStyleIdx="0" presStyleCnt="4"/>
      <dgm:spPr/>
    </dgm:pt>
    <dgm:pt modelId="{A0957E33-C5DB-4FF2-B150-98FCB5D61BDF}" type="pres">
      <dgm:prSet presAssocID="{01D4C035-9EAD-45FE-9FD9-7A0333115EE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ock"/>
        </a:ext>
      </dgm:extLst>
    </dgm:pt>
    <dgm:pt modelId="{8CF65704-8934-497E-A7C4-59E6F80986A0}" type="pres">
      <dgm:prSet presAssocID="{01D4C035-9EAD-45FE-9FD9-7A0333115EEF}" presName="spaceRect" presStyleCnt="0"/>
      <dgm:spPr/>
    </dgm:pt>
    <dgm:pt modelId="{4809A9EE-CC48-4AC9-A85A-490E902BA315}" type="pres">
      <dgm:prSet presAssocID="{01D4C035-9EAD-45FE-9FD9-7A0333115EEF}" presName="parTx" presStyleLbl="revTx" presStyleIdx="0" presStyleCnt="4">
        <dgm:presLayoutVars>
          <dgm:chMax val="0"/>
          <dgm:chPref val="0"/>
        </dgm:presLayoutVars>
      </dgm:prSet>
      <dgm:spPr/>
    </dgm:pt>
    <dgm:pt modelId="{FE446DAE-E8D9-443A-B6C2-9E3DA53FC731}" type="pres">
      <dgm:prSet presAssocID="{27E382C7-AB3F-4776-9665-D3A50FC5A729}" presName="sibTrans" presStyleCnt="0"/>
      <dgm:spPr/>
    </dgm:pt>
    <dgm:pt modelId="{B1DB04A1-FD94-4743-BCBC-17517E12F371}" type="pres">
      <dgm:prSet presAssocID="{959D0DF5-3A12-4679-94EB-29FA2CCDCF9C}" presName="compNode" presStyleCnt="0"/>
      <dgm:spPr/>
    </dgm:pt>
    <dgm:pt modelId="{13E0B49B-A073-4E1A-876B-3DB4018C88B4}" type="pres">
      <dgm:prSet presAssocID="{959D0DF5-3A12-4679-94EB-29FA2CCDCF9C}" presName="bgRect" presStyleLbl="bgShp" presStyleIdx="1" presStyleCnt="4"/>
      <dgm:spPr/>
    </dgm:pt>
    <dgm:pt modelId="{AA313763-E786-4E9D-970E-707D1BDF94C2}" type="pres">
      <dgm:prSet presAssocID="{959D0DF5-3A12-4679-94EB-29FA2CCDCF9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94EDD296-E02B-4AD3-AA96-093458BA79C4}" type="pres">
      <dgm:prSet presAssocID="{959D0DF5-3A12-4679-94EB-29FA2CCDCF9C}" presName="spaceRect" presStyleCnt="0"/>
      <dgm:spPr/>
    </dgm:pt>
    <dgm:pt modelId="{457BF4A5-ADB1-464C-AAE4-9520DEB38D4E}" type="pres">
      <dgm:prSet presAssocID="{959D0DF5-3A12-4679-94EB-29FA2CCDCF9C}" presName="parTx" presStyleLbl="revTx" presStyleIdx="1" presStyleCnt="4">
        <dgm:presLayoutVars>
          <dgm:chMax val="0"/>
          <dgm:chPref val="0"/>
        </dgm:presLayoutVars>
      </dgm:prSet>
      <dgm:spPr/>
    </dgm:pt>
    <dgm:pt modelId="{6D23AD98-1E2C-4ED2-A73B-CA93B655ECCA}" type="pres">
      <dgm:prSet presAssocID="{D8B7D2A6-84BC-4475-AB9E-0C2352C7A5EF}" presName="sibTrans" presStyleCnt="0"/>
      <dgm:spPr/>
    </dgm:pt>
    <dgm:pt modelId="{9A621ECC-CCCE-4011-A29D-17612704C06E}" type="pres">
      <dgm:prSet presAssocID="{BFEA52F9-4999-41B7-A716-713C21E7C70E}" presName="compNode" presStyleCnt="0"/>
      <dgm:spPr/>
    </dgm:pt>
    <dgm:pt modelId="{FBA7E86D-299A-4A1A-BD15-1102FFFAB11C}" type="pres">
      <dgm:prSet presAssocID="{BFEA52F9-4999-41B7-A716-713C21E7C70E}" presName="bgRect" presStyleLbl="bgShp" presStyleIdx="2" presStyleCnt="4" custLinFactNeighborX="3091"/>
      <dgm:spPr/>
    </dgm:pt>
    <dgm:pt modelId="{C71BD554-5AF5-4A7D-BD42-2D29D2BB989F}" type="pres">
      <dgm:prSet presAssocID="{BFEA52F9-4999-41B7-A716-713C21E7C70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A8F470A9-D0FB-4A56-8183-23468EF477F5}" type="pres">
      <dgm:prSet presAssocID="{BFEA52F9-4999-41B7-A716-713C21E7C70E}" presName="spaceRect" presStyleCnt="0"/>
      <dgm:spPr/>
    </dgm:pt>
    <dgm:pt modelId="{FB39AF5F-8EDB-4D8A-BF20-584ED61AFD5D}" type="pres">
      <dgm:prSet presAssocID="{BFEA52F9-4999-41B7-A716-713C21E7C70E}" presName="parTx" presStyleLbl="revTx" presStyleIdx="2" presStyleCnt="4">
        <dgm:presLayoutVars>
          <dgm:chMax val="0"/>
          <dgm:chPref val="0"/>
        </dgm:presLayoutVars>
      </dgm:prSet>
      <dgm:spPr/>
    </dgm:pt>
    <dgm:pt modelId="{08E9B036-26B5-4E7B-81AC-256C46871195}" type="pres">
      <dgm:prSet presAssocID="{086373C4-3D5D-4209-8E9E-1C799EDD5752}" presName="sibTrans" presStyleCnt="0"/>
      <dgm:spPr/>
    </dgm:pt>
    <dgm:pt modelId="{36D3D4AB-C5A9-4294-9F49-1A14B0425BB0}" type="pres">
      <dgm:prSet presAssocID="{DDE07762-260F-4482-AE44-95CDE3D3DB57}" presName="compNode" presStyleCnt="0"/>
      <dgm:spPr/>
    </dgm:pt>
    <dgm:pt modelId="{9D46F90E-989D-4474-9C0E-5362F3B00014}" type="pres">
      <dgm:prSet presAssocID="{DDE07762-260F-4482-AE44-95CDE3D3DB57}" presName="bgRect" presStyleLbl="bgShp" presStyleIdx="3" presStyleCnt="4"/>
      <dgm:spPr/>
    </dgm:pt>
    <dgm:pt modelId="{D1A58B44-02B5-474A-8B38-9404F1D33108}" type="pres">
      <dgm:prSet presAssocID="{DDE07762-260F-4482-AE44-95CDE3D3DB5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5C9D77D2-F15A-414B-9B69-89A8948679D1}" type="pres">
      <dgm:prSet presAssocID="{DDE07762-260F-4482-AE44-95CDE3D3DB57}" presName="spaceRect" presStyleCnt="0"/>
      <dgm:spPr/>
    </dgm:pt>
    <dgm:pt modelId="{99FC8A84-A78B-4830-A1C3-3BF7C3C4CCB5}" type="pres">
      <dgm:prSet presAssocID="{DDE07762-260F-4482-AE44-95CDE3D3DB57}" presName="parTx" presStyleLbl="revTx" presStyleIdx="3" presStyleCnt="4">
        <dgm:presLayoutVars>
          <dgm:chMax val="0"/>
          <dgm:chPref val="0"/>
        </dgm:presLayoutVars>
      </dgm:prSet>
      <dgm:spPr/>
    </dgm:pt>
  </dgm:ptLst>
  <dgm:cxnLst>
    <dgm:cxn modelId="{BD991212-886D-4242-B038-7CBE9A8A53F8}" srcId="{CE585C5F-0A51-4618-B837-9A0AB168B576}" destId="{959D0DF5-3A12-4679-94EB-29FA2CCDCF9C}" srcOrd="1" destOrd="0" parTransId="{B8D6FE16-FAAE-4639-9189-830A817E5722}" sibTransId="{D8B7D2A6-84BC-4475-AB9E-0C2352C7A5EF}"/>
    <dgm:cxn modelId="{D8D8DE1A-8D94-4F4F-910C-C90F3A686CE3}" type="presOf" srcId="{959D0DF5-3A12-4679-94EB-29FA2CCDCF9C}" destId="{457BF4A5-ADB1-464C-AAE4-9520DEB38D4E}" srcOrd="0" destOrd="0" presId="urn:microsoft.com/office/officeart/2018/2/layout/IconVerticalSolidList"/>
    <dgm:cxn modelId="{10FEC778-BFA5-43FA-97B8-A00FE98B4649}" type="presOf" srcId="{DDE07762-260F-4482-AE44-95CDE3D3DB57}" destId="{99FC8A84-A78B-4830-A1C3-3BF7C3C4CCB5}" srcOrd="0" destOrd="0" presId="urn:microsoft.com/office/officeart/2018/2/layout/IconVerticalSolidList"/>
    <dgm:cxn modelId="{F3AEBEA8-7C53-407C-987F-4B351AD2DFD5}" type="presOf" srcId="{BFEA52F9-4999-41B7-A716-713C21E7C70E}" destId="{FB39AF5F-8EDB-4D8A-BF20-584ED61AFD5D}" srcOrd="0" destOrd="0" presId="urn:microsoft.com/office/officeart/2018/2/layout/IconVerticalSolidList"/>
    <dgm:cxn modelId="{E4DC86AF-85D9-4DDA-A456-512DC3314D14}" type="presOf" srcId="{01D4C035-9EAD-45FE-9FD9-7A0333115EEF}" destId="{4809A9EE-CC48-4AC9-A85A-490E902BA315}" srcOrd="0" destOrd="0" presId="urn:microsoft.com/office/officeart/2018/2/layout/IconVerticalSolidList"/>
    <dgm:cxn modelId="{060A59BA-6AEC-4E24-96F0-DF0FC7458D20}" srcId="{CE585C5F-0A51-4618-B837-9A0AB168B576}" destId="{BFEA52F9-4999-41B7-A716-713C21E7C70E}" srcOrd="2" destOrd="0" parTransId="{164E570C-88DA-4475-85E5-32AA57AE890F}" sibTransId="{086373C4-3D5D-4209-8E9E-1C799EDD5752}"/>
    <dgm:cxn modelId="{A357D1D8-C3C5-4FA8-937F-322ADB168BBE}" srcId="{CE585C5F-0A51-4618-B837-9A0AB168B576}" destId="{01D4C035-9EAD-45FE-9FD9-7A0333115EEF}" srcOrd="0" destOrd="0" parTransId="{31D247AD-2CE7-4AD1-BDA4-10777CEFAB1A}" sibTransId="{27E382C7-AB3F-4776-9665-D3A50FC5A729}"/>
    <dgm:cxn modelId="{A2D121D9-C89B-4AD9-A2F4-A8128A572734}" srcId="{CE585C5F-0A51-4618-B837-9A0AB168B576}" destId="{DDE07762-260F-4482-AE44-95CDE3D3DB57}" srcOrd="3" destOrd="0" parTransId="{6051B53A-061A-426A-877B-368BE230D7CD}" sibTransId="{8666DC51-F0D7-452E-841D-CBABBFA762AA}"/>
    <dgm:cxn modelId="{99FF85FE-042E-49EA-AF30-82271596DD5D}" type="presOf" srcId="{CE585C5F-0A51-4618-B837-9A0AB168B576}" destId="{FD851E95-FCE8-4754-A3BA-B7118108C221}" srcOrd="0" destOrd="0" presId="urn:microsoft.com/office/officeart/2018/2/layout/IconVerticalSolidList"/>
    <dgm:cxn modelId="{999833C9-29D4-4B1F-A61E-8B395FA623D6}" type="presParOf" srcId="{FD851E95-FCE8-4754-A3BA-B7118108C221}" destId="{22434488-1A83-42B3-A9D1-9C316F5A5BD3}" srcOrd="0" destOrd="0" presId="urn:microsoft.com/office/officeart/2018/2/layout/IconVerticalSolidList"/>
    <dgm:cxn modelId="{5A98C06B-DBE1-4556-89F9-3199577AD370}" type="presParOf" srcId="{22434488-1A83-42B3-A9D1-9C316F5A5BD3}" destId="{B304D305-AC45-438D-9F78-75245F03B37E}" srcOrd="0" destOrd="0" presId="urn:microsoft.com/office/officeart/2018/2/layout/IconVerticalSolidList"/>
    <dgm:cxn modelId="{63C69ED8-59AE-4DAF-97D4-09C1A743EE7B}" type="presParOf" srcId="{22434488-1A83-42B3-A9D1-9C316F5A5BD3}" destId="{A0957E33-C5DB-4FF2-B150-98FCB5D61BDF}" srcOrd="1" destOrd="0" presId="urn:microsoft.com/office/officeart/2018/2/layout/IconVerticalSolidList"/>
    <dgm:cxn modelId="{277F943E-B2C9-4842-96B8-576C6047B411}" type="presParOf" srcId="{22434488-1A83-42B3-A9D1-9C316F5A5BD3}" destId="{8CF65704-8934-497E-A7C4-59E6F80986A0}" srcOrd="2" destOrd="0" presId="urn:microsoft.com/office/officeart/2018/2/layout/IconVerticalSolidList"/>
    <dgm:cxn modelId="{0DC865F9-7C66-4EAB-A8AA-9E28BC31910F}" type="presParOf" srcId="{22434488-1A83-42B3-A9D1-9C316F5A5BD3}" destId="{4809A9EE-CC48-4AC9-A85A-490E902BA315}" srcOrd="3" destOrd="0" presId="urn:microsoft.com/office/officeart/2018/2/layout/IconVerticalSolidList"/>
    <dgm:cxn modelId="{39F4AC27-2CE6-4D6F-B3C8-535AD268FF4F}" type="presParOf" srcId="{FD851E95-FCE8-4754-A3BA-B7118108C221}" destId="{FE446DAE-E8D9-443A-B6C2-9E3DA53FC731}" srcOrd="1" destOrd="0" presId="urn:microsoft.com/office/officeart/2018/2/layout/IconVerticalSolidList"/>
    <dgm:cxn modelId="{A42A9C25-99A5-4702-B597-4A68FDC10B8C}" type="presParOf" srcId="{FD851E95-FCE8-4754-A3BA-B7118108C221}" destId="{B1DB04A1-FD94-4743-BCBC-17517E12F371}" srcOrd="2" destOrd="0" presId="urn:microsoft.com/office/officeart/2018/2/layout/IconVerticalSolidList"/>
    <dgm:cxn modelId="{DEDEF3AB-5BF6-40F6-A921-18B36C3274B7}" type="presParOf" srcId="{B1DB04A1-FD94-4743-BCBC-17517E12F371}" destId="{13E0B49B-A073-4E1A-876B-3DB4018C88B4}" srcOrd="0" destOrd="0" presId="urn:microsoft.com/office/officeart/2018/2/layout/IconVerticalSolidList"/>
    <dgm:cxn modelId="{95199775-EA39-4C61-B7D7-37DDD52275E2}" type="presParOf" srcId="{B1DB04A1-FD94-4743-BCBC-17517E12F371}" destId="{AA313763-E786-4E9D-970E-707D1BDF94C2}" srcOrd="1" destOrd="0" presId="urn:microsoft.com/office/officeart/2018/2/layout/IconVerticalSolidList"/>
    <dgm:cxn modelId="{3D9B1A0A-FD1C-4950-BDD6-F13719160BF4}" type="presParOf" srcId="{B1DB04A1-FD94-4743-BCBC-17517E12F371}" destId="{94EDD296-E02B-4AD3-AA96-093458BA79C4}" srcOrd="2" destOrd="0" presId="urn:microsoft.com/office/officeart/2018/2/layout/IconVerticalSolidList"/>
    <dgm:cxn modelId="{1D80EB35-D3A2-4502-9472-3352D2D11F00}" type="presParOf" srcId="{B1DB04A1-FD94-4743-BCBC-17517E12F371}" destId="{457BF4A5-ADB1-464C-AAE4-9520DEB38D4E}" srcOrd="3" destOrd="0" presId="urn:microsoft.com/office/officeart/2018/2/layout/IconVerticalSolidList"/>
    <dgm:cxn modelId="{3003162C-7BFE-403B-BB83-CE8EDECBF217}" type="presParOf" srcId="{FD851E95-FCE8-4754-A3BA-B7118108C221}" destId="{6D23AD98-1E2C-4ED2-A73B-CA93B655ECCA}" srcOrd="3" destOrd="0" presId="urn:microsoft.com/office/officeart/2018/2/layout/IconVerticalSolidList"/>
    <dgm:cxn modelId="{604F554F-3728-4C57-B86C-2CAA502D69F7}" type="presParOf" srcId="{FD851E95-FCE8-4754-A3BA-B7118108C221}" destId="{9A621ECC-CCCE-4011-A29D-17612704C06E}" srcOrd="4" destOrd="0" presId="urn:microsoft.com/office/officeart/2018/2/layout/IconVerticalSolidList"/>
    <dgm:cxn modelId="{F83B6FC7-6801-4E1A-9455-A391ABFF29FB}" type="presParOf" srcId="{9A621ECC-CCCE-4011-A29D-17612704C06E}" destId="{FBA7E86D-299A-4A1A-BD15-1102FFFAB11C}" srcOrd="0" destOrd="0" presId="urn:microsoft.com/office/officeart/2018/2/layout/IconVerticalSolidList"/>
    <dgm:cxn modelId="{48A758C1-DCCE-45C4-8DBA-FAE068BA5B44}" type="presParOf" srcId="{9A621ECC-CCCE-4011-A29D-17612704C06E}" destId="{C71BD554-5AF5-4A7D-BD42-2D29D2BB989F}" srcOrd="1" destOrd="0" presId="urn:microsoft.com/office/officeart/2018/2/layout/IconVerticalSolidList"/>
    <dgm:cxn modelId="{9A128347-F89B-46EB-AFBC-42682E2BEF99}" type="presParOf" srcId="{9A621ECC-CCCE-4011-A29D-17612704C06E}" destId="{A8F470A9-D0FB-4A56-8183-23468EF477F5}" srcOrd="2" destOrd="0" presId="urn:microsoft.com/office/officeart/2018/2/layout/IconVerticalSolidList"/>
    <dgm:cxn modelId="{9315CA4B-ACA3-46F3-BE85-436AC7510077}" type="presParOf" srcId="{9A621ECC-CCCE-4011-A29D-17612704C06E}" destId="{FB39AF5F-8EDB-4D8A-BF20-584ED61AFD5D}" srcOrd="3" destOrd="0" presId="urn:microsoft.com/office/officeart/2018/2/layout/IconVerticalSolidList"/>
    <dgm:cxn modelId="{4723167F-4FDE-44BA-874D-82E465754FFB}" type="presParOf" srcId="{FD851E95-FCE8-4754-A3BA-B7118108C221}" destId="{08E9B036-26B5-4E7B-81AC-256C46871195}" srcOrd="5" destOrd="0" presId="urn:microsoft.com/office/officeart/2018/2/layout/IconVerticalSolidList"/>
    <dgm:cxn modelId="{09D05421-F67B-4386-8855-09C680EFBA59}" type="presParOf" srcId="{FD851E95-FCE8-4754-A3BA-B7118108C221}" destId="{36D3D4AB-C5A9-4294-9F49-1A14B0425BB0}" srcOrd="6" destOrd="0" presId="urn:microsoft.com/office/officeart/2018/2/layout/IconVerticalSolidList"/>
    <dgm:cxn modelId="{65752ABD-8BBE-4E2C-99AB-17A3064AD6F4}" type="presParOf" srcId="{36D3D4AB-C5A9-4294-9F49-1A14B0425BB0}" destId="{9D46F90E-989D-4474-9C0E-5362F3B00014}" srcOrd="0" destOrd="0" presId="urn:microsoft.com/office/officeart/2018/2/layout/IconVerticalSolidList"/>
    <dgm:cxn modelId="{9718AEB6-014D-4CE8-91FD-1D682CEFE28F}" type="presParOf" srcId="{36D3D4AB-C5A9-4294-9F49-1A14B0425BB0}" destId="{D1A58B44-02B5-474A-8B38-9404F1D33108}" srcOrd="1" destOrd="0" presId="urn:microsoft.com/office/officeart/2018/2/layout/IconVerticalSolidList"/>
    <dgm:cxn modelId="{EF7743B4-3344-4CC6-BBE1-B3479794C674}" type="presParOf" srcId="{36D3D4AB-C5A9-4294-9F49-1A14B0425BB0}" destId="{5C9D77D2-F15A-414B-9B69-89A8948679D1}" srcOrd="2" destOrd="0" presId="urn:microsoft.com/office/officeart/2018/2/layout/IconVerticalSolidList"/>
    <dgm:cxn modelId="{A0661E27-CC97-45FB-89F0-20D5C48A6D71}" type="presParOf" srcId="{36D3D4AB-C5A9-4294-9F49-1A14B0425BB0}" destId="{99FC8A84-A78B-4830-A1C3-3BF7C3C4CCB5}"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2A559D-38B8-4832-8447-3E400FD6B0D6}">
      <dsp:nvSpPr>
        <dsp:cNvPr id="0" name=""/>
        <dsp:cNvSpPr/>
      </dsp:nvSpPr>
      <dsp:spPr>
        <a:xfrm>
          <a:off x="15104" y="341140"/>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1474C65D-055B-4E49-AF66-F8F4F43FC648}">
      <dsp:nvSpPr>
        <dsp:cNvPr id="0" name=""/>
        <dsp:cNvSpPr/>
      </dsp:nvSpPr>
      <dsp:spPr>
        <a:xfrm>
          <a:off x="322683" y="648720"/>
          <a:ext cx="849505" cy="849505"/>
        </a:xfrm>
        <a:prstGeom prst="rect">
          <a:avLst/>
        </a:prstGeom>
        <a:blipFill>
          <a:blip xmlns:r="http://schemas.openxmlformats.org/officeDocument/2006/relationships" r:embed="rId1">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B714812-637A-4ADA-BE14-EA923013D663}">
      <dsp:nvSpPr>
        <dsp:cNvPr id="0" name=""/>
        <dsp:cNvSpPr/>
      </dsp:nvSpPr>
      <dsp:spPr>
        <a:xfrm>
          <a:off x="1799770" y="0"/>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1799770" y="0"/>
        <a:ext cx="3452423" cy="1464664"/>
      </dsp:txXfrm>
    </dsp:sp>
    <dsp:sp modelId="{C16287CB-22FC-4749-ADEA-087CACE0F0A8}">
      <dsp:nvSpPr>
        <dsp:cNvPr id="0" name=""/>
        <dsp:cNvSpPr/>
      </dsp:nvSpPr>
      <dsp:spPr>
        <a:xfrm>
          <a:off x="5847607" y="341140"/>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71A6AF4E-6037-4F11-B05C-C3FC2253DB42}">
      <dsp:nvSpPr>
        <dsp:cNvPr id="0" name=""/>
        <dsp:cNvSpPr/>
      </dsp:nvSpPr>
      <dsp:spPr>
        <a:xfrm>
          <a:off x="6155186" y="648720"/>
          <a:ext cx="849505" cy="849505"/>
        </a:xfrm>
        <a:prstGeom prst="rect">
          <a:avLst/>
        </a:prstGeom>
        <a:blipFill>
          <a:blip xmlns:r="http://schemas.openxmlformats.org/officeDocument/2006/relationships" r:embed="rId3">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67E18DD-3276-40AC-A0A6-5F4047F7A0B0}">
      <dsp:nvSpPr>
        <dsp:cNvPr id="0" name=""/>
        <dsp:cNvSpPr/>
      </dsp:nvSpPr>
      <dsp:spPr>
        <a:xfrm>
          <a:off x="7626128" y="341140"/>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7626128" y="341140"/>
        <a:ext cx="3452423" cy="1464664"/>
      </dsp:txXfrm>
    </dsp:sp>
    <dsp:sp modelId="{22BD8C57-2B99-490A-B405-0D0F6280AFF1}">
      <dsp:nvSpPr>
        <dsp:cNvPr id="0" name=""/>
        <dsp:cNvSpPr/>
      </dsp:nvSpPr>
      <dsp:spPr>
        <a:xfrm>
          <a:off x="15104" y="2545532"/>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25FBF9A1-39D5-49AA-926D-A231A773B1AB}">
      <dsp:nvSpPr>
        <dsp:cNvPr id="0" name=""/>
        <dsp:cNvSpPr/>
      </dsp:nvSpPr>
      <dsp:spPr>
        <a:xfrm>
          <a:off x="322683" y="2853112"/>
          <a:ext cx="849505" cy="849505"/>
        </a:xfrm>
        <a:prstGeom prst="rect">
          <a:avLst/>
        </a:prstGeom>
        <a:blipFill>
          <a:blip xmlns:r="http://schemas.openxmlformats.org/officeDocument/2006/relationships" r:embed="rId5">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EA8A8F3-668C-47BD-9B27-BAA7E68C71EC}">
      <dsp:nvSpPr>
        <dsp:cNvPr id="0" name=""/>
        <dsp:cNvSpPr/>
      </dsp:nvSpPr>
      <dsp:spPr>
        <a:xfrm>
          <a:off x="1793625" y="2545532"/>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1793625" y="2545532"/>
        <a:ext cx="3452423" cy="1464664"/>
      </dsp:txXfrm>
    </dsp:sp>
    <dsp:sp modelId="{2A59A7BC-4447-45C8-9A4C-7E63445C3627}">
      <dsp:nvSpPr>
        <dsp:cNvPr id="0" name=""/>
        <dsp:cNvSpPr/>
      </dsp:nvSpPr>
      <dsp:spPr>
        <a:xfrm>
          <a:off x="5847607" y="2545532"/>
          <a:ext cx="1464664" cy="1464664"/>
        </a:xfrm>
        <a:prstGeom prst="ellipse">
          <a:avLst/>
        </a:prstGeom>
        <a:solidFill>
          <a:schemeClr val="accent4">
            <a:lumMod val="25000"/>
            <a:lumOff val="75000"/>
          </a:schemeClr>
        </a:solidFill>
        <a:ln>
          <a:noFill/>
        </a:ln>
        <a:effectLst/>
      </dsp:spPr>
      <dsp:style>
        <a:lnRef idx="0">
          <a:scrgbClr r="0" g="0" b="0"/>
        </a:lnRef>
        <a:fillRef idx="1">
          <a:scrgbClr r="0" g="0" b="0"/>
        </a:fillRef>
        <a:effectRef idx="0">
          <a:scrgbClr r="0" g="0" b="0"/>
        </a:effectRef>
        <a:fontRef idx="minor"/>
      </dsp:style>
    </dsp:sp>
    <dsp:sp modelId="{A1912EBF-145C-4C13-A17A-ECEC55CF5261}">
      <dsp:nvSpPr>
        <dsp:cNvPr id="0" name=""/>
        <dsp:cNvSpPr/>
      </dsp:nvSpPr>
      <dsp:spPr>
        <a:xfrm>
          <a:off x="6155186" y="2853112"/>
          <a:ext cx="849505" cy="849505"/>
        </a:xfrm>
        <a:prstGeom prst="rect">
          <a:avLst/>
        </a:prstGeom>
        <a:blipFill>
          <a:blip xmlns:r="http://schemas.openxmlformats.org/officeDocument/2006/relationships" r:embed="rId7">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97E5EB0-CDE3-4E0A-9075-47F9761A9C47}">
      <dsp:nvSpPr>
        <dsp:cNvPr id="0" name=""/>
        <dsp:cNvSpPr/>
      </dsp:nvSpPr>
      <dsp:spPr>
        <a:xfrm>
          <a:off x="7626128" y="2545532"/>
          <a:ext cx="3452423" cy="14646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7626128" y="2545532"/>
        <a:ext cx="3452423" cy="14646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6B57F-53C0-4806-8564-6B62CDC17DF4}">
      <dsp:nvSpPr>
        <dsp:cNvPr id="0" name=""/>
        <dsp:cNvSpPr/>
      </dsp:nvSpPr>
      <dsp:spPr>
        <a:xfrm>
          <a:off x="2218731" y="531"/>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GC Employee Productivity</a:t>
          </a:r>
        </a:p>
      </dsp:txBody>
      <dsp:txXfrm>
        <a:off x="2218731" y="531"/>
        <a:ext cx="8874924" cy="690519"/>
      </dsp:txXfrm>
    </dsp:sp>
    <dsp:sp modelId="{D6D87998-38F7-4C37-BEB2-3276B709A1BC}">
      <dsp:nvSpPr>
        <dsp:cNvPr id="0" name=""/>
        <dsp:cNvSpPr/>
      </dsp:nvSpPr>
      <dsp:spPr>
        <a:xfrm>
          <a:off x="0" y="13229"/>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Improve</a:t>
          </a:r>
        </a:p>
      </dsp:txBody>
      <dsp:txXfrm>
        <a:off x="0" y="13229"/>
        <a:ext cx="2218731" cy="690519"/>
      </dsp:txXfrm>
    </dsp:sp>
    <dsp:sp modelId="{F88CB770-84E5-4FB5-BDD8-391CC826E82D}">
      <dsp:nvSpPr>
        <dsp:cNvPr id="0" name=""/>
        <dsp:cNvSpPr/>
      </dsp:nvSpPr>
      <dsp:spPr>
        <a:xfrm>
          <a:off x="2218731" y="732482"/>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Operational Efficiency</a:t>
          </a:r>
        </a:p>
      </dsp:txBody>
      <dsp:txXfrm>
        <a:off x="2218731" y="732482"/>
        <a:ext cx="8874924" cy="690519"/>
      </dsp:txXfrm>
    </dsp:sp>
    <dsp:sp modelId="{A690EAD2-D32B-45E4-B419-1EAAEC4D4B3B}">
      <dsp:nvSpPr>
        <dsp:cNvPr id="0" name=""/>
        <dsp:cNvSpPr/>
      </dsp:nvSpPr>
      <dsp:spPr>
        <a:xfrm>
          <a:off x="0" y="732482"/>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Increase</a:t>
          </a:r>
        </a:p>
      </dsp:txBody>
      <dsp:txXfrm>
        <a:off x="0" y="732482"/>
        <a:ext cx="2218731" cy="690519"/>
      </dsp:txXfrm>
    </dsp:sp>
    <dsp:sp modelId="{E079E2CF-4707-4C0D-B472-761DD15A496A}">
      <dsp:nvSpPr>
        <dsp:cNvPr id="0" name=""/>
        <dsp:cNvSpPr/>
      </dsp:nvSpPr>
      <dsp:spPr>
        <a:xfrm>
          <a:off x="2218731" y="1464433"/>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Costs and Resources More Effectively</a:t>
          </a:r>
        </a:p>
      </dsp:txBody>
      <dsp:txXfrm>
        <a:off x="2218731" y="1464433"/>
        <a:ext cx="8874924" cy="690519"/>
      </dsp:txXfrm>
    </dsp:sp>
    <dsp:sp modelId="{22F1742A-C417-4DEF-92B7-F48EB27B02E8}">
      <dsp:nvSpPr>
        <dsp:cNvPr id="0" name=""/>
        <dsp:cNvSpPr/>
      </dsp:nvSpPr>
      <dsp:spPr>
        <a:xfrm>
          <a:off x="0" y="1464433"/>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Manage</a:t>
          </a:r>
        </a:p>
      </dsp:txBody>
      <dsp:txXfrm>
        <a:off x="0" y="1464433"/>
        <a:ext cx="2218731" cy="690519"/>
      </dsp:txXfrm>
    </dsp:sp>
    <dsp:sp modelId="{42D5EB62-79B0-4689-A328-ABB2945CBA69}">
      <dsp:nvSpPr>
        <dsp:cNvPr id="0" name=""/>
        <dsp:cNvSpPr/>
      </dsp:nvSpPr>
      <dsp:spPr>
        <a:xfrm>
          <a:off x="2218731" y="2196384"/>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Safety and Security </a:t>
          </a:r>
        </a:p>
      </dsp:txBody>
      <dsp:txXfrm>
        <a:off x="2218731" y="2196384"/>
        <a:ext cx="8874924" cy="690519"/>
      </dsp:txXfrm>
    </dsp:sp>
    <dsp:sp modelId="{78FF8E58-C93E-48D1-82BB-F18477D6D0FC}">
      <dsp:nvSpPr>
        <dsp:cNvPr id="0" name=""/>
        <dsp:cNvSpPr/>
      </dsp:nvSpPr>
      <dsp:spPr>
        <a:xfrm>
          <a:off x="0" y="2196384"/>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Ensure</a:t>
          </a:r>
        </a:p>
      </dsp:txBody>
      <dsp:txXfrm>
        <a:off x="0" y="2196384"/>
        <a:ext cx="2218731" cy="690519"/>
      </dsp:txXfrm>
    </dsp:sp>
    <dsp:sp modelId="{2C40B880-3944-4ABC-9FF4-47644144F8A6}">
      <dsp:nvSpPr>
        <dsp:cNvPr id="0" name=""/>
        <dsp:cNvSpPr/>
      </dsp:nvSpPr>
      <dsp:spPr>
        <a:xfrm>
          <a:off x="2218731" y="2928335"/>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Citizen Experiences</a:t>
          </a:r>
        </a:p>
      </dsp:txBody>
      <dsp:txXfrm>
        <a:off x="2218731" y="2928335"/>
        <a:ext cx="8874924" cy="690519"/>
      </dsp:txXfrm>
    </dsp:sp>
    <dsp:sp modelId="{16BC5212-9003-40EA-8A7A-AFA63032EF7B}">
      <dsp:nvSpPr>
        <dsp:cNvPr id="0" name=""/>
        <dsp:cNvSpPr/>
      </dsp:nvSpPr>
      <dsp:spPr>
        <a:xfrm>
          <a:off x="0" y="2928335"/>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Enhance</a:t>
          </a:r>
        </a:p>
      </dsp:txBody>
      <dsp:txXfrm>
        <a:off x="0" y="2928335"/>
        <a:ext cx="2218731" cy="690519"/>
      </dsp:txXfrm>
    </dsp:sp>
    <dsp:sp modelId="{D32F1784-7D2C-4D86-AF8A-6E8F8F3E556E}">
      <dsp:nvSpPr>
        <dsp:cNvPr id="0" name=""/>
        <dsp:cNvSpPr/>
      </dsp:nvSpPr>
      <dsp:spPr>
        <a:xfrm>
          <a:off x="2218731" y="3660286"/>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t>Create Intelligent Modern Applications for GC Workers</a:t>
          </a:r>
        </a:p>
      </dsp:txBody>
      <dsp:txXfrm>
        <a:off x="2218731" y="3660286"/>
        <a:ext cx="8874924" cy="690519"/>
      </dsp:txXfrm>
    </dsp:sp>
    <dsp:sp modelId="{DA4D64DB-FAE5-426C-903F-3D82EE48DD30}">
      <dsp:nvSpPr>
        <dsp:cNvPr id="0" name=""/>
        <dsp:cNvSpPr/>
      </dsp:nvSpPr>
      <dsp:spPr>
        <a:xfrm>
          <a:off x="0" y="3660286"/>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t>Innovate</a:t>
          </a:r>
        </a:p>
      </dsp:txBody>
      <dsp:txXfrm>
        <a:off x="0" y="3660286"/>
        <a:ext cx="2218731" cy="6905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6B57F-53C0-4806-8564-6B62CDC17DF4}">
      <dsp:nvSpPr>
        <dsp:cNvPr id="0" name=""/>
        <dsp:cNvSpPr/>
      </dsp:nvSpPr>
      <dsp:spPr>
        <a:xfrm>
          <a:off x="2218731" y="531"/>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La Productivité des Employés du GC</a:t>
          </a:r>
          <a:endParaRPr lang="en-US" sz="2000" kern="1200"/>
        </a:p>
      </dsp:txBody>
      <dsp:txXfrm>
        <a:off x="2218731" y="531"/>
        <a:ext cx="8874924" cy="690519"/>
      </dsp:txXfrm>
    </dsp:sp>
    <dsp:sp modelId="{D6D87998-38F7-4C37-BEB2-3276B709A1BC}">
      <dsp:nvSpPr>
        <dsp:cNvPr id="0" name=""/>
        <dsp:cNvSpPr/>
      </dsp:nvSpPr>
      <dsp:spPr>
        <a:xfrm>
          <a:off x="0" y="13229"/>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err="1">
              <a:latin typeface="Arial"/>
            </a:rPr>
            <a:t>Améliorer</a:t>
          </a:r>
          <a:endParaRPr lang="en-US" sz="2800" b="1" i="1" kern="1200" err="1"/>
        </a:p>
      </dsp:txBody>
      <dsp:txXfrm>
        <a:off x="0" y="13229"/>
        <a:ext cx="2218731" cy="690519"/>
      </dsp:txXfrm>
    </dsp:sp>
    <dsp:sp modelId="{F88CB770-84E5-4FB5-BDD8-391CC826E82D}">
      <dsp:nvSpPr>
        <dsp:cNvPr id="0" name=""/>
        <dsp:cNvSpPr/>
      </dsp:nvSpPr>
      <dsp:spPr>
        <a:xfrm>
          <a:off x="2218731" y="732482"/>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latin typeface="Arial"/>
            </a:rPr>
            <a:t>L’Efficacité Opérationnelle</a:t>
          </a:r>
          <a:endParaRPr lang="en-US" sz="2000" kern="1200"/>
        </a:p>
      </dsp:txBody>
      <dsp:txXfrm>
        <a:off x="2218731" y="732482"/>
        <a:ext cx="8874924" cy="690519"/>
      </dsp:txXfrm>
    </dsp:sp>
    <dsp:sp modelId="{A690EAD2-D32B-45E4-B419-1EAAEC4D4B3B}">
      <dsp:nvSpPr>
        <dsp:cNvPr id="0" name=""/>
        <dsp:cNvSpPr/>
      </dsp:nvSpPr>
      <dsp:spPr>
        <a:xfrm>
          <a:off x="0" y="732482"/>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Accroître</a:t>
          </a:r>
          <a:endParaRPr lang="en-US" sz="2800" b="1" i="1" kern="1200"/>
        </a:p>
      </dsp:txBody>
      <dsp:txXfrm>
        <a:off x="0" y="732482"/>
        <a:ext cx="2218731" cy="690519"/>
      </dsp:txXfrm>
    </dsp:sp>
    <dsp:sp modelId="{E079E2CF-4707-4C0D-B472-761DD15A496A}">
      <dsp:nvSpPr>
        <dsp:cNvPr id="0" name=""/>
        <dsp:cNvSpPr/>
      </dsp:nvSpPr>
      <dsp:spPr>
        <a:xfrm>
          <a:off x="2218731" y="1464433"/>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Les Coûts et les Ressources de manière plus efficace</a:t>
          </a:r>
          <a:endParaRPr lang="en-US" sz="2000" kern="1200"/>
        </a:p>
      </dsp:txBody>
      <dsp:txXfrm>
        <a:off x="2218731" y="1464433"/>
        <a:ext cx="8874924" cy="690519"/>
      </dsp:txXfrm>
    </dsp:sp>
    <dsp:sp modelId="{22F1742A-C417-4DEF-92B7-F48EB27B02E8}">
      <dsp:nvSpPr>
        <dsp:cNvPr id="0" name=""/>
        <dsp:cNvSpPr/>
      </dsp:nvSpPr>
      <dsp:spPr>
        <a:xfrm>
          <a:off x="0" y="1464433"/>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Gérer</a:t>
          </a:r>
          <a:endParaRPr lang="en-US" sz="2800" b="1" i="1" kern="1200"/>
        </a:p>
      </dsp:txBody>
      <dsp:txXfrm>
        <a:off x="0" y="1464433"/>
        <a:ext cx="2218731" cy="690519"/>
      </dsp:txXfrm>
    </dsp:sp>
    <dsp:sp modelId="{42D5EB62-79B0-4689-A328-ABB2945CBA69}">
      <dsp:nvSpPr>
        <dsp:cNvPr id="0" name=""/>
        <dsp:cNvSpPr/>
      </dsp:nvSpPr>
      <dsp:spPr>
        <a:xfrm>
          <a:off x="2218731" y="2196384"/>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La Sécurité et la Sûreté</a:t>
          </a:r>
          <a:endParaRPr lang="en-US" sz="2000" kern="1200"/>
        </a:p>
      </dsp:txBody>
      <dsp:txXfrm>
        <a:off x="2218731" y="2196384"/>
        <a:ext cx="8874924" cy="690519"/>
      </dsp:txXfrm>
    </dsp:sp>
    <dsp:sp modelId="{78FF8E58-C93E-48D1-82BB-F18477D6D0FC}">
      <dsp:nvSpPr>
        <dsp:cNvPr id="0" name=""/>
        <dsp:cNvSpPr/>
      </dsp:nvSpPr>
      <dsp:spPr>
        <a:xfrm>
          <a:off x="0" y="2196384"/>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Assurer</a:t>
          </a:r>
          <a:endParaRPr lang="en-US" sz="2800" b="1" i="1" kern="1200"/>
        </a:p>
      </dsp:txBody>
      <dsp:txXfrm>
        <a:off x="0" y="2196384"/>
        <a:ext cx="2218731" cy="690519"/>
      </dsp:txXfrm>
    </dsp:sp>
    <dsp:sp modelId="{2C40B880-3944-4ABC-9FF4-47644144F8A6}">
      <dsp:nvSpPr>
        <dsp:cNvPr id="0" name=""/>
        <dsp:cNvSpPr/>
      </dsp:nvSpPr>
      <dsp:spPr>
        <a:xfrm>
          <a:off x="2218731" y="2928335"/>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rtl="0">
            <a:lnSpc>
              <a:spcPct val="90000"/>
            </a:lnSpc>
            <a:spcBef>
              <a:spcPct val="0"/>
            </a:spcBef>
            <a:spcAft>
              <a:spcPct val="35000"/>
            </a:spcAft>
            <a:buNone/>
          </a:pPr>
          <a:r>
            <a:rPr lang="en-US" sz="2000" kern="1200">
              <a:latin typeface="Arial"/>
            </a:rPr>
            <a:t>L’Expérience des Citoyens</a:t>
          </a:r>
          <a:endParaRPr lang="en-US" sz="2000" kern="1200"/>
        </a:p>
      </dsp:txBody>
      <dsp:txXfrm>
        <a:off x="2218731" y="2928335"/>
        <a:ext cx="8874924" cy="690519"/>
      </dsp:txXfrm>
    </dsp:sp>
    <dsp:sp modelId="{16BC5212-9003-40EA-8A7A-AFA63032EF7B}">
      <dsp:nvSpPr>
        <dsp:cNvPr id="0" name=""/>
        <dsp:cNvSpPr/>
      </dsp:nvSpPr>
      <dsp:spPr>
        <a:xfrm>
          <a:off x="0" y="2928335"/>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Optimiser</a:t>
          </a:r>
          <a:endParaRPr lang="en-US" sz="2800" b="1" i="1" kern="1200"/>
        </a:p>
      </dsp:txBody>
      <dsp:txXfrm>
        <a:off x="0" y="2928335"/>
        <a:ext cx="2218731" cy="690519"/>
      </dsp:txXfrm>
    </dsp:sp>
    <dsp:sp modelId="{D32F1784-7D2C-4D86-AF8A-6E8F8F3E556E}">
      <dsp:nvSpPr>
        <dsp:cNvPr id="0" name=""/>
        <dsp:cNvSpPr/>
      </dsp:nvSpPr>
      <dsp:spPr>
        <a:xfrm>
          <a:off x="2218731" y="3660286"/>
          <a:ext cx="8874924" cy="690519"/>
        </a:xfrm>
        <a:prstGeom prst="rect">
          <a:avLst/>
        </a:prstGeom>
        <a:solidFill>
          <a:schemeClr val="accent4">
            <a:lumMod val="75000"/>
            <a:lumOff val="2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198" tIns="175392" rIns="172198" bIns="175392" numCol="1" spcCol="1270" anchor="ctr" anchorCtr="0">
          <a:noAutofit/>
        </a:bodyPr>
        <a:lstStyle/>
        <a:p>
          <a:pPr marL="0" lvl="0" indent="0" algn="l" defTabSz="889000">
            <a:lnSpc>
              <a:spcPct val="90000"/>
            </a:lnSpc>
            <a:spcBef>
              <a:spcPct val="0"/>
            </a:spcBef>
            <a:spcAft>
              <a:spcPct val="35000"/>
            </a:spcAft>
            <a:buNone/>
          </a:pPr>
          <a:r>
            <a:rPr lang="en-US" sz="2000" kern="1200">
              <a:latin typeface="Arial"/>
            </a:rPr>
            <a:t>Créer des </a:t>
          </a:r>
          <a:r>
            <a:rPr lang="en-US" sz="2000" kern="1200"/>
            <a:t>Applications </a:t>
          </a:r>
          <a:r>
            <a:rPr lang="en-US" sz="2000" kern="1200">
              <a:latin typeface="Arial"/>
            </a:rPr>
            <a:t>Modernes et Intelligentes pour les Employés du </a:t>
          </a:r>
          <a:r>
            <a:rPr lang="en-US" sz="2000" kern="1200"/>
            <a:t>GC</a:t>
          </a:r>
        </a:p>
      </dsp:txBody>
      <dsp:txXfrm>
        <a:off x="2218731" y="3660286"/>
        <a:ext cx="8874924" cy="690519"/>
      </dsp:txXfrm>
    </dsp:sp>
    <dsp:sp modelId="{DA4D64DB-FAE5-426C-903F-3D82EE48DD30}">
      <dsp:nvSpPr>
        <dsp:cNvPr id="0" name=""/>
        <dsp:cNvSpPr/>
      </dsp:nvSpPr>
      <dsp:spPr>
        <a:xfrm>
          <a:off x="0" y="3660286"/>
          <a:ext cx="2218731" cy="690519"/>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408" tIns="68208" rIns="117408" bIns="68208" numCol="1" spcCol="1270" anchor="ctr" anchorCtr="0">
          <a:noAutofit/>
        </a:bodyPr>
        <a:lstStyle/>
        <a:p>
          <a:pPr marL="0" lvl="0" indent="0" algn="ctr" defTabSz="1244600">
            <a:lnSpc>
              <a:spcPct val="90000"/>
            </a:lnSpc>
            <a:spcBef>
              <a:spcPct val="0"/>
            </a:spcBef>
            <a:spcAft>
              <a:spcPct val="35000"/>
            </a:spcAft>
            <a:buNone/>
          </a:pPr>
          <a:r>
            <a:rPr lang="en-US" sz="2800" b="1" i="1" kern="1200">
              <a:latin typeface="Arial"/>
            </a:rPr>
            <a:t>Innover</a:t>
          </a:r>
          <a:endParaRPr lang="en-US" sz="2800" b="1" i="1" kern="1200"/>
        </a:p>
      </dsp:txBody>
      <dsp:txXfrm>
        <a:off x="0" y="3660286"/>
        <a:ext cx="2218731" cy="6905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2B829-8F23-4FFC-87F6-FEC814DCC471}">
      <dsp:nvSpPr>
        <dsp:cNvPr id="0" name=""/>
        <dsp:cNvSpPr/>
      </dsp:nvSpPr>
      <dsp:spPr>
        <a:xfrm>
          <a:off x="10" y="0"/>
          <a:ext cx="2711120" cy="5331804"/>
        </a:xfrm>
        <a:prstGeom prst="roundRect">
          <a:avLst>
            <a:gd name="adj" fmla="val 10000"/>
          </a:avLst>
        </a:prstGeom>
        <a:solidFill>
          <a:schemeClr val="accent4">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en-US" sz="1400" b="1" kern="1200">
              <a:effectLst/>
            </a:rPr>
            <a:t>Fisheries and Oceans</a:t>
          </a:r>
          <a:endParaRPr lang="en-CA" sz="1400" b="1" kern="1200">
            <a:effectLst/>
          </a:endParaRPr>
        </a:p>
        <a:p>
          <a:pPr marL="57150" lvl="1" indent="-57150" algn="l" defTabSz="488950">
            <a:lnSpc>
              <a:spcPct val="200000"/>
            </a:lnSpc>
            <a:spcBef>
              <a:spcPct val="0"/>
            </a:spcBef>
            <a:spcAft>
              <a:spcPct val="15000"/>
            </a:spcAft>
            <a:buChar char="•"/>
          </a:pPr>
          <a:r>
            <a:rPr lang="en-US" sz="1100" b="0" kern="1200"/>
            <a:t>Investigate IoT solutions to improve tracking and usage of scientific equipment</a:t>
          </a:r>
          <a:endParaRPr lang="en-CA" sz="1100" kern="1200"/>
        </a:p>
        <a:p>
          <a:pPr marL="57150" lvl="1" indent="-57150" algn="l" defTabSz="488950">
            <a:lnSpc>
              <a:spcPct val="200000"/>
            </a:lnSpc>
            <a:spcBef>
              <a:spcPct val="0"/>
            </a:spcBef>
            <a:spcAft>
              <a:spcPct val="15000"/>
            </a:spcAft>
            <a:buChar char="•"/>
          </a:pPr>
          <a:r>
            <a:rPr lang="en-US" sz="1100" b="0" kern="1200"/>
            <a:t>Focus on equipment location and usage optimization</a:t>
          </a:r>
          <a:endParaRPr lang="en-CA" sz="1100" kern="1200"/>
        </a:p>
      </dsp:txBody>
      <dsp:txXfrm>
        <a:off x="10" y="2132721"/>
        <a:ext cx="2711120" cy="2132721"/>
      </dsp:txXfrm>
    </dsp:sp>
    <dsp:sp modelId="{7D516306-EC1B-4CB9-92CC-AC745317E3BC}">
      <dsp:nvSpPr>
        <dsp:cNvPr id="0" name=""/>
        <dsp:cNvSpPr/>
      </dsp:nvSpPr>
      <dsp:spPr>
        <a:xfrm>
          <a:off x="641132" y="360744"/>
          <a:ext cx="1350935" cy="134486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4539E5-0D2F-4B37-BA21-913446CB04A8}">
      <dsp:nvSpPr>
        <dsp:cNvPr id="0" name=""/>
        <dsp:cNvSpPr/>
      </dsp:nvSpPr>
      <dsp:spPr>
        <a:xfrm>
          <a:off x="2795040" y="0"/>
          <a:ext cx="2711120" cy="5331804"/>
        </a:xfrm>
        <a:prstGeom prst="roundRect">
          <a:avLst>
            <a:gd name="adj" fmla="val 10000"/>
          </a:avLst>
        </a:prstGeom>
        <a:solidFill>
          <a:schemeClr val="accent4">
            <a:lumMod val="75000"/>
            <a:lumOff val="25000"/>
          </a:schemeClr>
        </a:solidFill>
        <a:ln w="12700" cap="flat" cmpd="sng" algn="ctr">
          <a:solidFill>
            <a:schemeClr val="accent4">
              <a:lumMod val="75000"/>
              <a:lumOff val="2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en-US" sz="1400" b="1" kern="1200">
              <a:effectLst/>
            </a:rPr>
            <a:t>Agriculture and Agri-Foods Canada</a:t>
          </a:r>
          <a:endParaRPr lang="en-CA" sz="1400" b="1" kern="1200">
            <a:effectLst/>
          </a:endParaRPr>
        </a:p>
        <a:p>
          <a:pPr marL="57150" lvl="1" indent="-57150" algn="l" defTabSz="488950">
            <a:lnSpc>
              <a:spcPct val="200000"/>
            </a:lnSpc>
            <a:spcBef>
              <a:spcPct val="0"/>
            </a:spcBef>
            <a:spcAft>
              <a:spcPct val="15000"/>
            </a:spcAft>
            <a:buChar char="•"/>
          </a:pPr>
          <a:r>
            <a:rPr lang="en-US" sz="1100" b="0" kern="1200"/>
            <a:t>Develop a cloud-based IoT platform using </a:t>
          </a:r>
          <a:r>
            <a:rPr lang="en-US" sz="1100" b="0" kern="1200" err="1"/>
            <a:t>LoRaWAN</a:t>
          </a:r>
          <a:r>
            <a:rPr lang="en-US" sz="1100" b="0" kern="1200"/>
            <a:t> for remote sensor data</a:t>
          </a:r>
          <a:endParaRPr lang="en-CA" sz="1100" kern="1200"/>
        </a:p>
        <a:p>
          <a:pPr marL="57150" lvl="1" indent="-57150" algn="l" defTabSz="488950">
            <a:lnSpc>
              <a:spcPct val="200000"/>
            </a:lnSpc>
            <a:spcBef>
              <a:spcPct val="0"/>
            </a:spcBef>
            <a:spcAft>
              <a:spcPct val="15000"/>
            </a:spcAft>
            <a:buChar char="•"/>
          </a:pPr>
          <a:r>
            <a:rPr lang="en-CA" sz="1100" kern="1200"/>
            <a:t>Build a data repository and visualization tools</a:t>
          </a:r>
        </a:p>
        <a:p>
          <a:pPr marL="57150" lvl="1" indent="-57150" algn="l" defTabSz="488950">
            <a:lnSpc>
              <a:spcPct val="200000"/>
            </a:lnSpc>
            <a:spcBef>
              <a:spcPct val="0"/>
            </a:spcBef>
            <a:spcAft>
              <a:spcPct val="15000"/>
            </a:spcAft>
            <a:buChar char="•"/>
          </a:pPr>
          <a:r>
            <a:rPr lang="en-CA" sz="1100" kern="1200"/>
            <a:t>Provide hands-on IoT and cloud experience to AAFC staff</a:t>
          </a:r>
        </a:p>
      </dsp:txBody>
      <dsp:txXfrm>
        <a:off x="2795040" y="2132721"/>
        <a:ext cx="2711120" cy="2132721"/>
      </dsp:txXfrm>
    </dsp:sp>
    <dsp:sp modelId="{7A67794A-085C-4ADD-B7EB-23B241BB2B52}">
      <dsp:nvSpPr>
        <dsp:cNvPr id="0" name=""/>
        <dsp:cNvSpPr/>
      </dsp:nvSpPr>
      <dsp:spPr>
        <a:xfrm>
          <a:off x="3446645" y="393972"/>
          <a:ext cx="1341436" cy="129502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DB2B31-EF27-2F4C-93DC-DE780A16F817}">
      <dsp:nvSpPr>
        <dsp:cNvPr id="0" name=""/>
        <dsp:cNvSpPr/>
      </dsp:nvSpPr>
      <dsp:spPr>
        <a:xfrm>
          <a:off x="5608533"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a:effectLst/>
            </a:rPr>
            <a:t>RFID Project</a:t>
          </a:r>
        </a:p>
        <a:p>
          <a:pPr marL="57150" lvl="1" indent="-57150" algn="l" defTabSz="488950">
            <a:lnSpc>
              <a:spcPct val="200000"/>
            </a:lnSpc>
            <a:spcBef>
              <a:spcPct val="0"/>
            </a:spcBef>
            <a:spcAft>
              <a:spcPct val="15000"/>
            </a:spcAft>
            <a:buChar char="•"/>
          </a:pPr>
          <a:r>
            <a:rPr lang="en-US" sz="1100" kern="1200"/>
            <a:t>Assess RFID for asset tracking across various materials and equipment</a:t>
          </a:r>
        </a:p>
        <a:p>
          <a:pPr marL="57150" lvl="1" indent="-57150" algn="l" defTabSz="488950">
            <a:lnSpc>
              <a:spcPct val="200000"/>
            </a:lnSpc>
            <a:spcBef>
              <a:spcPct val="0"/>
            </a:spcBef>
            <a:spcAft>
              <a:spcPct val="15000"/>
            </a:spcAft>
            <a:buChar char="•"/>
          </a:pPr>
          <a:r>
            <a:rPr lang="en-US" sz="1100" kern="1200"/>
            <a:t>Evaluate cost-effectiveness and implementation feasibility</a:t>
          </a:r>
        </a:p>
        <a:p>
          <a:pPr marL="57150" lvl="1" indent="-57150" algn="l" defTabSz="488950">
            <a:lnSpc>
              <a:spcPct val="200000"/>
            </a:lnSpc>
            <a:spcBef>
              <a:spcPct val="0"/>
            </a:spcBef>
            <a:spcAft>
              <a:spcPct val="15000"/>
            </a:spcAft>
            <a:buChar char="•"/>
          </a:pPr>
          <a:r>
            <a:rPr lang="en-US" sz="1100" kern="1200"/>
            <a:t>Develop a high-level RFID development plan	</a:t>
          </a:r>
        </a:p>
      </dsp:txBody>
      <dsp:txXfrm>
        <a:off x="5608533" y="2132721"/>
        <a:ext cx="2711120" cy="2132721"/>
      </dsp:txXfrm>
    </dsp:sp>
    <dsp:sp modelId="{45ACF314-62A2-DF41-8DDE-A58244D254D2}">
      <dsp:nvSpPr>
        <dsp:cNvPr id="0" name=""/>
        <dsp:cNvSpPr/>
      </dsp:nvSpPr>
      <dsp:spPr>
        <a:xfrm>
          <a:off x="6318801" y="303919"/>
          <a:ext cx="1381598" cy="1351840"/>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ECE383-A954-9844-8613-23DBF5870A5D}">
      <dsp:nvSpPr>
        <dsp:cNvPr id="0" name=""/>
        <dsp:cNvSpPr/>
      </dsp:nvSpPr>
      <dsp:spPr>
        <a:xfrm>
          <a:off x="8379948"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baseline="0">
              <a:effectLst/>
            </a:rPr>
            <a:t>Environmental Monitoring</a:t>
          </a:r>
        </a:p>
        <a:p>
          <a:pPr marL="57150" lvl="1" indent="-57150" algn="l" defTabSz="488950">
            <a:lnSpc>
              <a:spcPct val="200000"/>
            </a:lnSpc>
            <a:spcBef>
              <a:spcPct val="0"/>
            </a:spcBef>
            <a:spcAft>
              <a:spcPct val="15000"/>
            </a:spcAft>
            <a:buChar char="•"/>
          </a:pPr>
          <a:r>
            <a:rPr lang="en-US" sz="1100" kern="1200" baseline="0"/>
            <a:t>Monitor temperature, humidity, and dust in a data center</a:t>
          </a:r>
        </a:p>
        <a:p>
          <a:pPr marL="57150" lvl="1" indent="-57150" algn="l" defTabSz="488950">
            <a:lnSpc>
              <a:spcPct val="200000"/>
            </a:lnSpc>
            <a:spcBef>
              <a:spcPct val="0"/>
            </a:spcBef>
            <a:spcAft>
              <a:spcPct val="15000"/>
            </a:spcAft>
            <a:buChar char="•"/>
          </a:pPr>
          <a:r>
            <a:rPr lang="en-US" sz="1100" kern="1200" baseline="0"/>
            <a:t>Test IoT communication models for effectiveness</a:t>
          </a:r>
        </a:p>
        <a:p>
          <a:pPr marL="57150" lvl="1" indent="-57150" algn="l" defTabSz="488950">
            <a:lnSpc>
              <a:spcPct val="200000"/>
            </a:lnSpc>
            <a:spcBef>
              <a:spcPct val="0"/>
            </a:spcBef>
            <a:spcAft>
              <a:spcPct val="15000"/>
            </a:spcAft>
            <a:buChar char="•"/>
          </a:pPr>
          <a:r>
            <a:rPr lang="en-US" sz="1100" kern="1200" baseline="0"/>
            <a:t>Use distribution maps and digital twins for enhanced analysis</a:t>
          </a:r>
        </a:p>
      </dsp:txBody>
      <dsp:txXfrm>
        <a:off x="8379948" y="2132721"/>
        <a:ext cx="2711120" cy="2132721"/>
      </dsp:txXfrm>
    </dsp:sp>
    <dsp:sp modelId="{D0E66FB3-31C1-B648-84BF-F23F4A20474D}">
      <dsp:nvSpPr>
        <dsp:cNvPr id="0" name=""/>
        <dsp:cNvSpPr/>
      </dsp:nvSpPr>
      <dsp:spPr>
        <a:xfrm>
          <a:off x="9065989" y="319224"/>
          <a:ext cx="1405513" cy="13780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0AAA78-39B0-4208-8E63-27D3978DDBA5}">
      <dsp:nvSpPr>
        <dsp:cNvPr id="0" name=""/>
        <dsp:cNvSpPr/>
      </dsp:nvSpPr>
      <dsp:spPr>
        <a:xfrm>
          <a:off x="349135" y="4230493"/>
          <a:ext cx="10206163" cy="799770"/>
        </a:xfrm>
        <a:prstGeom prst="leftRightArrow">
          <a:avLst/>
        </a:prstGeom>
        <a:solidFill>
          <a:schemeClr val="accent1">
            <a:tint val="6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2B829-8F23-4FFC-87F6-FEC814DCC471}">
      <dsp:nvSpPr>
        <dsp:cNvPr id="0" name=""/>
        <dsp:cNvSpPr/>
      </dsp:nvSpPr>
      <dsp:spPr>
        <a:xfrm>
          <a:off x="10" y="0"/>
          <a:ext cx="2711120" cy="5331804"/>
        </a:xfrm>
        <a:prstGeom prst="roundRect">
          <a:avLst>
            <a:gd name="adj" fmla="val 10000"/>
          </a:avLst>
        </a:prstGeom>
        <a:solidFill>
          <a:schemeClr val="accent4">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0">
          <a:noAutofit/>
        </a:bodyPr>
        <a:lstStyle/>
        <a:p>
          <a:pPr marL="0" lvl="0" indent="0" algn="ctr" defTabSz="622300">
            <a:lnSpc>
              <a:spcPct val="100000"/>
            </a:lnSpc>
            <a:spcBef>
              <a:spcPct val="0"/>
            </a:spcBef>
            <a:spcAft>
              <a:spcPct val="35000"/>
            </a:spcAft>
            <a:buNone/>
          </a:pPr>
          <a:r>
            <a:rPr lang="fr-FR" sz="1400" b="1" kern="1200">
              <a:effectLst/>
            </a:rPr>
            <a:t>Pêches et des Océans (MPO)</a:t>
          </a:r>
          <a:endParaRPr lang="en-CA" sz="1400" b="1" kern="1200">
            <a:effectLst/>
          </a:endParaRPr>
        </a:p>
        <a:p>
          <a:pPr marL="57150" lvl="1" indent="-57150" algn="l" defTabSz="488950">
            <a:lnSpc>
              <a:spcPct val="200000"/>
            </a:lnSpc>
            <a:spcBef>
              <a:spcPct val="0"/>
            </a:spcBef>
            <a:spcAft>
              <a:spcPct val="15000"/>
            </a:spcAft>
            <a:buChar char="•"/>
          </a:pPr>
          <a:r>
            <a:rPr lang="fr-FR" sz="1100" b="0" kern="1200"/>
            <a:t>Explorer des solutions </a:t>
          </a:r>
          <a:r>
            <a:rPr lang="fr-FR" sz="1100" b="0" kern="1200" err="1"/>
            <a:t>IdO</a:t>
          </a:r>
          <a:r>
            <a:rPr lang="fr-FR" sz="1100" b="0" kern="1200"/>
            <a:t> pour améliorer le suivi et l’utilisation du matériel scientifique
Mettre l’accent sur la localisation du matériel et l’optimisation de son utilisation</a:t>
          </a:r>
          <a:endParaRPr lang="en-CA" sz="1400" b="1" kern="1200">
            <a:effectLst/>
          </a:endParaRPr>
        </a:p>
      </dsp:txBody>
      <dsp:txXfrm>
        <a:off x="10" y="2132721"/>
        <a:ext cx="2711120" cy="2132721"/>
      </dsp:txXfrm>
    </dsp:sp>
    <dsp:sp modelId="{7D516306-EC1B-4CB9-92CC-AC745317E3BC}">
      <dsp:nvSpPr>
        <dsp:cNvPr id="0" name=""/>
        <dsp:cNvSpPr/>
      </dsp:nvSpPr>
      <dsp:spPr>
        <a:xfrm>
          <a:off x="641132" y="360744"/>
          <a:ext cx="1350935" cy="134486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4539E5-0D2F-4B37-BA21-913446CB04A8}">
      <dsp:nvSpPr>
        <dsp:cNvPr id="0" name=""/>
        <dsp:cNvSpPr/>
      </dsp:nvSpPr>
      <dsp:spPr>
        <a:xfrm>
          <a:off x="2795040" y="0"/>
          <a:ext cx="2711120" cy="5331804"/>
        </a:xfrm>
        <a:prstGeom prst="roundRect">
          <a:avLst>
            <a:gd name="adj" fmla="val 10000"/>
          </a:avLst>
        </a:prstGeom>
        <a:solidFill>
          <a:schemeClr val="accent4">
            <a:lumMod val="75000"/>
            <a:lumOff val="25000"/>
          </a:schemeClr>
        </a:solidFill>
        <a:ln w="12700" cap="flat" cmpd="sng" algn="ctr">
          <a:solidFill>
            <a:schemeClr val="accent4">
              <a:lumMod val="75000"/>
              <a:lumOff val="2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fr-FR" sz="1400" b="1" kern="1200">
              <a:effectLst/>
            </a:rPr>
            <a:t>Agriculture et Agroalimentaire Canada</a:t>
          </a:r>
          <a:endParaRPr lang="en-CA" sz="1400" b="1" kern="1200">
            <a:effectLst/>
          </a:endParaRPr>
        </a:p>
        <a:p>
          <a:pPr marL="57150" lvl="1" indent="-57150" algn="l" defTabSz="488950">
            <a:lnSpc>
              <a:spcPct val="200000"/>
            </a:lnSpc>
            <a:spcBef>
              <a:spcPct val="0"/>
            </a:spcBef>
            <a:spcAft>
              <a:spcPct val="15000"/>
            </a:spcAft>
            <a:buChar char="•"/>
          </a:pPr>
          <a:r>
            <a:rPr lang="fr-FR" sz="1100" b="0" kern="1200"/>
            <a:t>Développer une plateforme </a:t>
          </a:r>
          <a:r>
            <a:rPr lang="en-US" sz="1100" b="0" kern="1200" err="1"/>
            <a:t>IdO</a:t>
          </a:r>
          <a:r>
            <a:rPr lang="fr-FR" sz="1100" b="0" kern="1200"/>
            <a:t> infonuagique utilisant </a:t>
          </a:r>
          <a:r>
            <a:rPr lang="fr-FR" sz="1100" b="0" kern="1200" err="1"/>
            <a:t>LoRaWAN</a:t>
          </a:r>
          <a:r>
            <a:rPr lang="fr-FR" sz="1100" b="0" kern="1200"/>
            <a:t> pour la collecte de données à distance à partir de capteurs
Construire un référentiel de données et des outils de visualisation
Offrir une expérience pratique en </a:t>
          </a:r>
          <a:r>
            <a:rPr lang="fr-FR" sz="1100" b="0" kern="1200" err="1"/>
            <a:t>IdO</a:t>
          </a:r>
          <a:r>
            <a:rPr lang="fr-FR" sz="1100" b="0" kern="1200"/>
            <a:t> et en infonuagique au personnel d’AAC</a:t>
          </a:r>
          <a:endParaRPr lang="en-CA" sz="1100" kern="1200"/>
        </a:p>
      </dsp:txBody>
      <dsp:txXfrm>
        <a:off x="2795040" y="2132721"/>
        <a:ext cx="2711120" cy="2132721"/>
      </dsp:txXfrm>
    </dsp:sp>
    <dsp:sp modelId="{7A67794A-085C-4ADD-B7EB-23B241BB2B52}">
      <dsp:nvSpPr>
        <dsp:cNvPr id="0" name=""/>
        <dsp:cNvSpPr/>
      </dsp:nvSpPr>
      <dsp:spPr>
        <a:xfrm>
          <a:off x="3446645" y="393972"/>
          <a:ext cx="1341436" cy="129502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DB2B31-EF27-2F4C-93DC-DE780A16F817}">
      <dsp:nvSpPr>
        <dsp:cNvPr id="0" name=""/>
        <dsp:cNvSpPr/>
      </dsp:nvSpPr>
      <dsp:spPr>
        <a:xfrm>
          <a:off x="5608533"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err="1">
              <a:effectLst/>
            </a:rPr>
            <a:t>Projet</a:t>
          </a:r>
          <a:r>
            <a:rPr lang="en-US" sz="1400" b="1" kern="1200">
              <a:effectLst/>
            </a:rPr>
            <a:t> RFID</a:t>
          </a:r>
        </a:p>
        <a:p>
          <a:pPr marL="57150" lvl="1" indent="-57150" algn="l" defTabSz="488950">
            <a:lnSpc>
              <a:spcPct val="200000"/>
            </a:lnSpc>
            <a:spcBef>
              <a:spcPct val="0"/>
            </a:spcBef>
            <a:spcAft>
              <a:spcPct val="15000"/>
            </a:spcAft>
            <a:buChar char="•"/>
          </a:pPr>
          <a:r>
            <a:rPr lang="fr-FR" sz="1100" kern="1200"/>
            <a:t>Évaluer l’utilisation de la technologie RFID pour le suivi des biens matériels et de l’équipement
Analyser la rentabilité et la faisabilité de mise en œuvre
Élaborer un plan de développement RFID à haut niveau</a:t>
          </a:r>
          <a:endParaRPr lang="en-US" sz="1100" kern="1200"/>
        </a:p>
      </dsp:txBody>
      <dsp:txXfrm>
        <a:off x="5608533" y="2132721"/>
        <a:ext cx="2711120" cy="2132721"/>
      </dsp:txXfrm>
    </dsp:sp>
    <dsp:sp modelId="{45ACF314-62A2-DF41-8DDE-A58244D254D2}">
      <dsp:nvSpPr>
        <dsp:cNvPr id="0" name=""/>
        <dsp:cNvSpPr/>
      </dsp:nvSpPr>
      <dsp:spPr>
        <a:xfrm>
          <a:off x="6318801" y="303919"/>
          <a:ext cx="1381598" cy="1351840"/>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ECE383-A954-9844-8613-23DBF5870A5D}">
      <dsp:nvSpPr>
        <dsp:cNvPr id="0" name=""/>
        <dsp:cNvSpPr/>
      </dsp:nvSpPr>
      <dsp:spPr>
        <a:xfrm>
          <a:off x="8379948" y="0"/>
          <a:ext cx="2711120" cy="533180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91440" bIns="91440" numCol="1" spcCol="1270" anchor="t" anchorCtr="1">
          <a:noAutofit/>
        </a:bodyPr>
        <a:lstStyle/>
        <a:p>
          <a:pPr marL="0" lvl="0" indent="0" algn="ctr" defTabSz="622300">
            <a:lnSpc>
              <a:spcPct val="100000"/>
            </a:lnSpc>
            <a:spcBef>
              <a:spcPct val="0"/>
            </a:spcBef>
            <a:spcAft>
              <a:spcPct val="35000"/>
            </a:spcAft>
            <a:buNone/>
          </a:pPr>
          <a:r>
            <a:rPr lang="en-US" sz="1400" b="1" kern="1200" baseline="0">
              <a:effectLst/>
            </a:rPr>
            <a:t>Surveillance </a:t>
          </a:r>
          <a:r>
            <a:rPr lang="en-US" sz="1400" b="1" kern="1200" baseline="0" err="1">
              <a:effectLst/>
            </a:rPr>
            <a:t>Environnementale</a:t>
          </a:r>
          <a:endParaRPr lang="en-US" sz="1400" b="1" kern="1200" baseline="0">
            <a:effectLst/>
          </a:endParaRPr>
        </a:p>
        <a:p>
          <a:pPr marL="57150" lvl="1" indent="-57150" algn="l" defTabSz="488950">
            <a:lnSpc>
              <a:spcPct val="200000"/>
            </a:lnSpc>
            <a:spcBef>
              <a:spcPct val="0"/>
            </a:spcBef>
            <a:spcAft>
              <a:spcPct val="15000"/>
            </a:spcAft>
            <a:buChar char="•"/>
          </a:pPr>
          <a:r>
            <a:rPr lang="fr-FR" sz="1100" kern="1200" baseline="0"/>
            <a:t>Surveiller la température, l’humidité et la poussière dans un centre de données
Tester des modèles de communication </a:t>
          </a:r>
          <a:r>
            <a:rPr lang="fr-FR" sz="1100" kern="1200" baseline="0" err="1"/>
            <a:t>IdO</a:t>
          </a:r>
          <a:r>
            <a:rPr lang="fr-FR" sz="1100" kern="1200" baseline="0"/>
            <a:t> pour en évaluer l’efficacité
Utiliser des cartes de répartition et jumeaux numériques pour une analyse approfondie</a:t>
          </a:r>
          <a:endParaRPr lang="en-US" sz="1100" kern="1200" baseline="0"/>
        </a:p>
      </dsp:txBody>
      <dsp:txXfrm>
        <a:off x="8379948" y="2132721"/>
        <a:ext cx="2711120" cy="2132721"/>
      </dsp:txXfrm>
    </dsp:sp>
    <dsp:sp modelId="{D0E66FB3-31C1-B648-84BF-F23F4A20474D}">
      <dsp:nvSpPr>
        <dsp:cNvPr id="0" name=""/>
        <dsp:cNvSpPr/>
      </dsp:nvSpPr>
      <dsp:spPr>
        <a:xfrm>
          <a:off x="9065989" y="319224"/>
          <a:ext cx="1405513" cy="13780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0AAA78-39B0-4208-8E63-27D3978DDBA5}">
      <dsp:nvSpPr>
        <dsp:cNvPr id="0" name=""/>
        <dsp:cNvSpPr/>
      </dsp:nvSpPr>
      <dsp:spPr>
        <a:xfrm>
          <a:off x="342909" y="4236667"/>
          <a:ext cx="10206163" cy="799770"/>
        </a:xfrm>
        <a:prstGeom prst="leftRightArrow">
          <a:avLst/>
        </a:prstGeom>
        <a:solidFill>
          <a:schemeClr val="accent1">
            <a:tint val="6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E7E9A7-111D-42B2-A152-1274722BBDD4}">
      <dsp:nvSpPr>
        <dsp:cNvPr id="0" name=""/>
        <dsp:cNvSpPr/>
      </dsp:nvSpPr>
      <dsp:spPr>
        <a:xfrm>
          <a:off x="0" y="1518"/>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 la planification et de l'élaboration des politiques</a:t>
          </a:r>
          <a:endParaRPr lang="en-US" sz="1200" kern="1200" dirty="0">
            <a:latin typeface="Aptos" panose="020B0004020202020204" pitchFamily="34" charset="0"/>
          </a:endParaRPr>
        </a:p>
      </dsp:txBody>
      <dsp:txXfrm>
        <a:off x="23090" y="24608"/>
        <a:ext cx="5346557" cy="426811"/>
      </dsp:txXfrm>
    </dsp:sp>
    <dsp:sp modelId="{91E741C0-0B26-444F-AA6A-279EFFBD49A4}">
      <dsp:nvSpPr>
        <dsp:cNvPr id="0" name=""/>
        <dsp:cNvSpPr/>
      </dsp:nvSpPr>
      <dsp:spPr>
        <a:xfrm>
          <a:off x="0" y="488839"/>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des services publics et des infrastructures</a:t>
          </a:r>
          <a:endParaRPr lang="en-US" sz="1200" kern="1200" dirty="0">
            <a:latin typeface="Aptos" panose="020B0004020202020204" pitchFamily="34" charset="0"/>
          </a:endParaRPr>
        </a:p>
      </dsp:txBody>
      <dsp:txXfrm>
        <a:off x="23090" y="511929"/>
        <a:ext cx="5346557" cy="426811"/>
      </dsp:txXfrm>
    </dsp:sp>
    <dsp:sp modelId="{369A0BF3-A509-4268-A687-0D6F14667E03}">
      <dsp:nvSpPr>
        <dsp:cNvPr id="0" name=""/>
        <dsp:cNvSpPr/>
      </dsp:nvSpPr>
      <dsp:spPr>
        <a:xfrm>
          <a:off x="0" y="976160"/>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Amélioration des interventions d'urgence et de la sécurité</a:t>
          </a:r>
          <a:endParaRPr lang="en-US" sz="1200" kern="1200" dirty="0">
            <a:latin typeface="Aptos" panose="020B0004020202020204" pitchFamily="34" charset="0"/>
          </a:endParaRPr>
        </a:p>
      </dsp:txBody>
      <dsp:txXfrm>
        <a:off x="23090" y="999250"/>
        <a:ext cx="5346557" cy="426811"/>
      </dsp:txXfrm>
    </dsp:sp>
    <dsp:sp modelId="{2516F228-6619-4CD2-BA6F-E96572FA43E5}">
      <dsp:nvSpPr>
        <dsp:cNvPr id="0" name=""/>
        <dsp:cNvSpPr/>
      </dsp:nvSpPr>
      <dsp:spPr>
        <a:xfrm>
          <a:off x="0" y="1463482"/>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latin typeface="Aptos" panose="020B0004020202020204" pitchFamily="34" charset="0"/>
            </a:rPr>
            <a:t>Gestion </a:t>
          </a:r>
          <a:r>
            <a:rPr lang="en-CA" sz="1200" kern="1200" dirty="0" err="1">
              <a:latin typeface="Aptos" panose="020B0004020202020204" pitchFamily="34" charset="0"/>
            </a:rPr>
            <a:t>efficace</a:t>
          </a:r>
          <a:r>
            <a:rPr lang="en-CA" sz="1200" kern="1200" dirty="0">
              <a:latin typeface="Aptos" panose="020B0004020202020204" pitchFamily="34" charset="0"/>
            </a:rPr>
            <a:t> des </a:t>
          </a:r>
          <a:r>
            <a:rPr lang="en-CA" sz="1200" kern="1200" dirty="0" err="1">
              <a:latin typeface="Aptos" panose="020B0004020202020204" pitchFamily="34" charset="0"/>
            </a:rPr>
            <a:t>ressources</a:t>
          </a:r>
          <a:endParaRPr lang="en-US" sz="1200" kern="1200" dirty="0">
            <a:latin typeface="Aptos" panose="020B0004020202020204" pitchFamily="34" charset="0"/>
          </a:endParaRPr>
        </a:p>
      </dsp:txBody>
      <dsp:txXfrm>
        <a:off x="23090" y="1486572"/>
        <a:ext cx="5346557" cy="426811"/>
      </dsp:txXfrm>
    </dsp:sp>
    <dsp:sp modelId="{9119076C-2496-4C9C-8300-0FD9BDA60E32}">
      <dsp:nvSpPr>
        <dsp:cNvPr id="0" name=""/>
        <dsp:cNvSpPr/>
      </dsp:nvSpPr>
      <dsp:spPr>
        <a:xfrm>
          <a:off x="0" y="1950803"/>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Détection proactive des problèmes - éviter les pannes et les temps d'arrêt</a:t>
          </a:r>
          <a:endParaRPr lang="en-US" sz="1200" kern="1200" dirty="0">
            <a:latin typeface="Aptos" panose="020B0004020202020204" pitchFamily="34" charset="0"/>
          </a:endParaRPr>
        </a:p>
      </dsp:txBody>
      <dsp:txXfrm>
        <a:off x="23090" y="1973893"/>
        <a:ext cx="5346557" cy="426811"/>
      </dsp:txXfrm>
    </dsp:sp>
    <dsp:sp modelId="{8AD7A541-FBAA-46CA-A3DF-7DDACC3FA8D7}">
      <dsp:nvSpPr>
        <dsp:cNvPr id="0" name=""/>
        <dsp:cNvSpPr/>
      </dsp:nvSpPr>
      <dsp:spPr>
        <a:xfrm>
          <a:off x="0" y="2438124"/>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err="1">
              <a:latin typeface="Aptos" panose="020B0004020202020204" pitchFamily="34" charset="0"/>
            </a:rPr>
            <a:t>Réduction</a:t>
          </a:r>
          <a:r>
            <a:rPr lang="en-CA" sz="1200" kern="1200" dirty="0">
              <a:latin typeface="Aptos" panose="020B0004020202020204" pitchFamily="34" charset="0"/>
            </a:rPr>
            <a:t> des </a:t>
          </a:r>
          <a:r>
            <a:rPr lang="en-CA" sz="1200" kern="1200" dirty="0" err="1">
              <a:latin typeface="Aptos" panose="020B0004020202020204" pitchFamily="34" charset="0"/>
            </a:rPr>
            <a:t>coûts</a:t>
          </a:r>
          <a:endParaRPr lang="en-US" sz="1200" kern="1200" dirty="0">
            <a:latin typeface="Aptos" panose="020B0004020202020204" pitchFamily="34" charset="0"/>
          </a:endParaRPr>
        </a:p>
      </dsp:txBody>
      <dsp:txXfrm>
        <a:off x="23090" y="2461214"/>
        <a:ext cx="5346557" cy="426811"/>
      </dsp:txXfrm>
    </dsp:sp>
    <dsp:sp modelId="{B7D8E81B-2EA5-45E6-88AE-3406100DCEBE}">
      <dsp:nvSpPr>
        <dsp:cNvPr id="0" name=""/>
        <dsp:cNvSpPr/>
      </dsp:nvSpPr>
      <dsp:spPr>
        <a:xfrm>
          <a:off x="0" y="2925445"/>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latin typeface="Aptos" panose="020B0004020202020204" pitchFamily="34" charset="0"/>
            </a:rPr>
            <a:t>Collaboration </a:t>
          </a:r>
          <a:r>
            <a:rPr lang="en-CA" sz="1200" kern="1200" dirty="0" err="1">
              <a:latin typeface="Aptos" panose="020B0004020202020204" pitchFamily="34" charset="0"/>
            </a:rPr>
            <a:t>renforcée</a:t>
          </a:r>
          <a:endParaRPr lang="en-US" sz="1200" kern="1200" dirty="0">
            <a:latin typeface="Aptos" panose="020B0004020202020204" pitchFamily="34" charset="0"/>
          </a:endParaRPr>
        </a:p>
      </dsp:txBody>
      <dsp:txXfrm>
        <a:off x="23090" y="2948535"/>
        <a:ext cx="5346557" cy="426811"/>
      </dsp:txXfrm>
    </dsp:sp>
    <dsp:sp modelId="{020D850A-B22A-42A3-AFEB-6286A5D3320D}">
      <dsp:nvSpPr>
        <dsp:cNvPr id="0" name=""/>
        <dsp:cNvSpPr/>
      </dsp:nvSpPr>
      <dsp:spPr>
        <a:xfrm>
          <a:off x="0" y="3412767"/>
          <a:ext cx="5392737" cy="4729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fr-FR" sz="1200" kern="1200" dirty="0">
              <a:latin typeface="Aptos" panose="020B0004020202020204" pitchFamily="34" charset="0"/>
            </a:rPr>
            <a:t>Soutenir le développement durable - Suivre et réduire l'impact sur l'environnement.</a:t>
          </a:r>
          <a:endParaRPr lang="en-US" sz="1200" kern="1200" dirty="0">
            <a:latin typeface="Aptos" panose="020B0004020202020204" pitchFamily="34" charset="0"/>
          </a:endParaRPr>
        </a:p>
      </dsp:txBody>
      <dsp:txXfrm>
        <a:off x="23090" y="3435857"/>
        <a:ext cx="5346557" cy="42681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E7E9A7-111D-42B2-A152-1274722BBDD4}">
      <dsp:nvSpPr>
        <dsp:cNvPr id="0" name=""/>
        <dsp:cNvSpPr/>
      </dsp:nvSpPr>
      <dsp:spPr>
        <a:xfrm>
          <a:off x="0" y="1518"/>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Improved planning and policy-making</a:t>
          </a:r>
          <a:endParaRPr lang="en-US" sz="1200" kern="1200" dirty="0">
            <a:latin typeface="Aptos" panose="020B0004020202020204" pitchFamily="34" charset="0"/>
          </a:endParaRPr>
        </a:p>
      </dsp:txBody>
      <dsp:txXfrm>
        <a:off x="23090" y="24608"/>
        <a:ext cx="5332270" cy="426811"/>
      </dsp:txXfrm>
    </dsp:sp>
    <dsp:sp modelId="{91E741C0-0B26-444F-AA6A-279EFFBD49A4}">
      <dsp:nvSpPr>
        <dsp:cNvPr id="0" name=""/>
        <dsp:cNvSpPr/>
      </dsp:nvSpPr>
      <dsp:spPr>
        <a:xfrm>
          <a:off x="0" y="488839"/>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Improving public services and infrastructure</a:t>
          </a:r>
          <a:endParaRPr lang="en-US" sz="1200" kern="1200" dirty="0">
            <a:latin typeface="Aptos" panose="020B0004020202020204" pitchFamily="34" charset="0"/>
          </a:endParaRPr>
        </a:p>
      </dsp:txBody>
      <dsp:txXfrm>
        <a:off x="23090" y="511929"/>
        <a:ext cx="5332270" cy="426811"/>
      </dsp:txXfrm>
    </dsp:sp>
    <dsp:sp modelId="{369A0BF3-A509-4268-A687-0D6F14667E03}">
      <dsp:nvSpPr>
        <dsp:cNvPr id="0" name=""/>
        <dsp:cNvSpPr/>
      </dsp:nvSpPr>
      <dsp:spPr>
        <a:xfrm>
          <a:off x="0" y="976160"/>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Improving emergency response and safety</a:t>
          </a:r>
          <a:endParaRPr lang="en-US" sz="1200" kern="1200" dirty="0">
            <a:latin typeface="Aptos" panose="020B0004020202020204" pitchFamily="34" charset="0"/>
          </a:endParaRPr>
        </a:p>
      </dsp:txBody>
      <dsp:txXfrm>
        <a:off x="23090" y="999250"/>
        <a:ext cx="5332270" cy="426811"/>
      </dsp:txXfrm>
    </dsp:sp>
    <dsp:sp modelId="{2516F228-6619-4CD2-BA6F-E96572FA43E5}">
      <dsp:nvSpPr>
        <dsp:cNvPr id="0" name=""/>
        <dsp:cNvSpPr/>
      </dsp:nvSpPr>
      <dsp:spPr>
        <a:xfrm>
          <a:off x="0" y="1463482"/>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Efficient resource management</a:t>
          </a:r>
          <a:endParaRPr lang="en-US" sz="1200" kern="1200" dirty="0">
            <a:latin typeface="Aptos" panose="020B0004020202020204" pitchFamily="34" charset="0"/>
          </a:endParaRPr>
        </a:p>
      </dsp:txBody>
      <dsp:txXfrm>
        <a:off x="23090" y="1486572"/>
        <a:ext cx="5332270" cy="426811"/>
      </dsp:txXfrm>
    </dsp:sp>
    <dsp:sp modelId="{9119076C-2496-4C9C-8300-0FD9BDA60E32}">
      <dsp:nvSpPr>
        <dsp:cNvPr id="0" name=""/>
        <dsp:cNvSpPr/>
      </dsp:nvSpPr>
      <dsp:spPr>
        <a:xfrm>
          <a:off x="0" y="1950803"/>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Proactive problem detection - avoid breakdowns and downtime</a:t>
          </a:r>
          <a:endParaRPr lang="en-US" sz="1200" kern="1200" dirty="0">
            <a:latin typeface="Aptos" panose="020B0004020202020204" pitchFamily="34" charset="0"/>
          </a:endParaRPr>
        </a:p>
      </dsp:txBody>
      <dsp:txXfrm>
        <a:off x="23090" y="1973893"/>
        <a:ext cx="5332270" cy="426811"/>
      </dsp:txXfrm>
    </dsp:sp>
    <dsp:sp modelId="{8AD7A541-FBAA-46CA-A3DF-7DDACC3FA8D7}">
      <dsp:nvSpPr>
        <dsp:cNvPr id="0" name=""/>
        <dsp:cNvSpPr/>
      </dsp:nvSpPr>
      <dsp:spPr>
        <a:xfrm>
          <a:off x="0" y="2435970"/>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Cost reduction</a:t>
          </a:r>
          <a:endParaRPr lang="en-US" sz="1200" kern="1200" dirty="0">
            <a:latin typeface="Aptos" panose="020B0004020202020204" pitchFamily="34" charset="0"/>
          </a:endParaRPr>
        </a:p>
      </dsp:txBody>
      <dsp:txXfrm>
        <a:off x="23090" y="2459060"/>
        <a:ext cx="5332270" cy="426811"/>
      </dsp:txXfrm>
    </dsp:sp>
    <dsp:sp modelId="{B7D8E81B-2EA5-45E6-88AE-3406100DCEBE}">
      <dsp:nvSpPr>
        <dsp:cNvPr id="0" name=""/>
        <dsp:cNvSpPr/>
      </dsp:nvSpPr>
      <dsp:spPr>
        <a:xfrm>
          <a:off x="0" y="2925445"/>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CA" sz="1200" kern="1200" dirty="0">
              <a:solidFill>
                <a:prstClr val="white"/>
              </a:solidFill>
              <a:latin typeface="Aptos" panose="020B0004020202020204" pitchFamily="34" charset="0"/>
              <a:ea typeface="+mn-ea"/>
              <a:cs typeface="+mn-cs"/>
            </a:rPr>
            <a:t>Closer collaboration</a:t>
          </a:r>
          <a:endParaRPr lang="en-US" sz="1200" kern="1200" dirty="0">
            <a:latin typeface="Aptos" panose="020B0004020202020204" pitchFamily="34" charset="0"/>
          </a:endParaRPr>
        </a:p>
      </dsp:txBody>
      <dsp:txXfrm>
        <a:off x="23090" y="2948535"/>
        <a:ext cx="5332270" cy="426811"/>
      </dsp:txXfrm>
    </dsp:sp>
    <dsp:sp modelId="{020D850A-B22A-42A3-AFEB-6286A5D3320D}">
      <dsp:nvSpPr>
        <dsp:cNvPr id="0" name=""/>
        <dsp:cNvSpPr/>
      </dsp:nvSpPr>
      <dsp:spPr>
        <a:xfrm>
          <a:off x="0" y="3412767"/>
          <a:ext cx="5378450" cy="47299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solidFill>
                <a:prstClr val="white"/>
              </a:solidFill>
              <a:latin typeface="Aptos" panose="020B0004020202020204" pitchFamily="34" charset="0"/>
              <a:ea typeface="+mn-ea"/>
              <a:cs typeface="+mn-cs"/>
            </a:rPr>
            <a:t>Supporting sustainable development - Monitoring and reducing environmental impact</a:t>
          </a:r>
          <a:endParaRPr lang="en-US" sz="1200" kern="1200" dirty="0">
            <a:latin typeface="Aptos" panose="020B0004020202020204" pitchFamily="34" charset="0"/>
          </a:endParaRPr>
        </a:p>
      </dsp:txBody>
      <dsp:txXfrm>
        <a:off x="23090" y="3435857"/>
        <a:ext cx="5332270" cy="42681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04D305-AC45-438D-9F78-75245F03B37E}">
      <dsp:nvSpPr>
        <dsp:cNvPr id="0" name=""/>
        <dsp:cNvSpPr/>
      </dsp:nvSpPr>
      <dsp:spPr>
        <a:xfrm>
          <a:off x="0" y="1879"/>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957E33-C5DB-4FF2-B150-98FCB5D61BDF}">
      <dsp:nvSpPr>
        <dsp:cNvPr id="0" name=""/>
        <dsp:cNvSpPr/>
      </dsp:nvSpPr>
      <dsp:spPr>
        <a:xfrm>
          <a:off x="288094" y="216163"/>
          <a:ext cx="523807" cy="523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09A9EE-CC48-4AC9-A85A-490E902BA315}">
      <dsp:nvSpPr>
        <dsp:cNvPr id="0" name=""/>
        <dsp:cNvSpPr/>
      </dsp:nvSpPr>
      <dsp:spPr>
        <a:xfrm>
          <a:off x="1099995" y="1879"/>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Data Privacy &amp; Security Risks / </a:t>
          </a:r>
          <a:r>
            <a:rPr lang="fr-FR" sz="2000" kern="1200" dirty="0">
              <a:latin typeface="Aptos" panose="020B0004020202020204" pitchFamily="34" charset="0"/>
            </a:rPr>
            <a:t>Risques liés à la confidentialité et à la sécurité des données</a:t>
          </a:r>
          <a:r>
            <a:rPr lang="en-US" sz="2000" kern="1200" dirty="0">
              <a:latin typeface="Aptos" panose="020B0004020202020204" pitchFamily="34" charset="0"/>
            </a:rPr>
            <a:t> </a:t>
          </a:r>
        </a:p>
      </dsp:txBody>
      <dsp:txXfrm>
        <a:off x="1099995" y="1879"/>
        <a:ext cx="10074415" cy="952377"/>
      </dsp:txXfrm>
    </dsp:sp>
    <dsp:sp modelId="{13E0B49B-A073-4E1A-876B-3DB4018C88B4}">
      <dsp:nvSpPr>
        <dsp:cNvPr id="0" name=""/>
        <dsp:cNvSpPr/>
      </dsp:nvSpPr>
      <dsp:spPr>
        <a:xfrm>
          <a:off x="0" y="1192350"/>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313763-E786-4E9D-970E-707D1BDF94C2}">
      <dsp:nvSpPr>
        <dsp:cNvPr id="0" name=""/>
        <dsp:cNvSpPr/>
      </dsp:nvSpPr>
      <dsp:spPr>
        <a:xfrm>
          <a:off x="288094" y="1406635"/>
          <a:ext cx="523807" cy="523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7BF4A5-ADB1-464C-AAE4-9520DEB38D4E}">
      <dsp:nvSpPr>
        <dsp:cNvPr id="0" name=""/>
        <dsp:cNvSpPr/>
      </dsp:nvSpPr>
      <dsp:spPr>
        <a:xfrm>
          <a:off x="1099995" y="1192350"/>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High Implementation Costs / </a:t>
          </a:r>
          <a:r>
            <a:rPr lang="fr-FR" sz="2000" kern="1200" dirty="0">
              <a:latin typeface="Aptos" panose="020B0004020202020204" pitchFamily="34" charset="0"/>
            </a:rPr>
            <a:t>Coûts de mise en œuvre élevés</a:t>
          </a:r>
          <a:endParaRPr lang="en-US" sz="2000" kern="1200" dirty="0">
            <a:latin typeface="Aptos" panose="020B0004020202020204" pitchFamily="34" charset="0"/>
          </a:endParaRPr>
        </a:p>
      </dsp:txBody>
      <dsp:txXfrm>
        <a:off x="1099995" y="1192350"/>
        <a:ext cx="10074415" cy="952377"/>
      </dsp:txXfrm>
    </dsp:sp>
    <dsp:sp modelId="{FBA7E86D-299A-4A1A-BD15-1102FFFAB11C}">
      <dsp:nvSpPr>
        <dsp:cNvPr id="0" name=""/>
        <dsp:cNvSpPr/>
      </dsp:nvSpPr>
      <dsp:spPr>
        <a:xfrm>
          <a:off x="0" y="2382821"/>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1BD554-5AF5-4A7D-BD42-2D29D2BB989F}">
      <dsp:nvSpPr>
        <dsp:cNvPr id="0" name=""/>
        <dsp:cNvSpPr/>
      </dsp:nvSpPr>
      <dsp:spPr>
        <a:xfrm>
          <a:off x="288094" y="2597106"/>
          <a:ext cx="523807" cy="523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39AF5F-8EDB-4D8A-BF20-584ED61AFD5D}">
      <dsp:nvSpPr>
        <dsp:cNvPr id="0" name=""/>
        <dsp:cNvSpPr/>
      </dsp:nvSpPr>
      <dsp:spPr>
        <a:xfrm>
          <a:off x="1099995" y="2382821"/>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Integration with Legacy Systems / </a:t>
          </a:r>
          <a:r>
            <a:rPr lang="fr-FR" sz="2000" kern="1200" dirty="0">
              <a:latin typeface="Aptos" panose="020B0004020202020204" pitchFamily="34" charset="0"/>
            </a:rPr>
            <a:t>Intégration avec les systèmes existants</a:t>
          </a:r>
          <a:endParaRPr lang="en-US" sz="2000" kern="1200" dirty="0">
            <a:latin typeface="Aptos" panose="020B0004020202020204" pitchFamily="34" charset="0"/>
          </a:endParaRPr>
        </a:p>
      </dsp:txBody>
      <dsp:txXfrm>
        <a:off x="1099995" y="2382821"/>
        <a:ext cx="10074415" cy="952377"/>
      </dsp:txXfrm>
    </dsp:sp>
    <dsp:sp modelId="{9D46F90E-989D-4474-9C0E-5362F3B00014}">
      <dsp:nvSpPr>
        <dsp:cNvPr id="0" name=""/>
        <dsp:cNvSpPr/>
      </dsp:nvSpPr>
      <dsp:spPr>
        <a:xfrm>
          <a:off x="0" y="3573292"/>
          <a:ext cx="11174411" cy="95237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A58B44-02B5-474A-8B38-9404F1D33108}">
      <dsp:nvSpPr>
        <dsp:cNvPr id="0" name=""/>
        <dsp:cNvSpPr/>
      </dsp:nvSpPr>
      <dsp:spPr>
        <a:xfrm>
          <a:off x="288094" y="3787577"/>
          <a:ext cx="523807" cy="523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FC8A84-A78B-4830-A1C3-3BF7C3C4CCB5}">
      <dsp:nvSpPr>
        <dsp:cNvPr id="0" name=""/>
        <dsp:cNvSpPr/>
      </dsp:nvSpPr>
      <dsp:spPr>
        <a:xfrm>
          <a:off x="1099995" y="3573292"/>
          <a:ext cx="10074415" cy="952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793" tIns="100793" rIns="100793" bIns="100793"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Aptos" panose="020B0004020202020204" pitchFamily="34" charset="0"/>
            </a:rPr>
            <a:t>Skilled Workforce Requirements / </a:t>
          </a:r>
          <a:r>
            <a:rPr lang="en-CA" sz="2000" kern="1200" dirty="0" err="1">
              <a:solidFill>
                <a:srgbClr val="2A283C">
                  <a:hueOff val="0"/>
                  <a:satOff val="0"/>
                  <a:lumOff val="0"/>
                  <a:alphaOff val="0"/>
                </a:srgbClr>
              </a:solidFill>
              <a:latin typeface="Aptos" panose="020B0004020202020204" pitchFamily="34" charset="0"/>
            </a:rPr>
            <a:t>Besoins</a:t>
          </a:r>
          <a:r>
            <a:rPr lang="en-CA" sz="2000" kern="1200" dirty="0">
              <a:solidFill>
                <a:srgbClr val="2A283C">
                  <a:hueOff val="0"/>
                  <a:satOff val="0"/>
                  <a:lumOff val="0"/>
                  <a:alphaOff val="0"/>
                </a:srgbClr>
              </a:solidFill>
              <a:latin typeface="Aptos" panose="020B0004020202020204" pitchFamily="34" charset="0"/>
            </a:rPr>
            <a:t> en main-</a:t>
          </a:r>
          <a:r>
            <a:rPr lang="en-CA" sz="2000" kern="1200" dirty="0" err="1">
              <a:solidFill>
                <a:srgbClr val="2A283C">
                  <a:hueOff val="0"/>
                  <a:satOff val="0"/>
                  <a:lumOff val="0"/>
                  <a:alphaOff val="0"/>
                </a:srgbClr>
              </a:solidFill>
              <a:latin typeface="Aptos" panose="020B0004020202020204" pitchFamily="34" charset="0"/>
            </a:rPr>
            <a:t>d'œuvre</a:t>
          </a:r>
          <a:r>
            <a:rPr lang="en-CA" sz="2000" kern="1200" dirty="0">
              <a:solidFill>
                <a:srgbClr val="2A283C">
                  <a:hueOff val="0"/>
                  <a:satOff val="0"/>
                  <a:lumOff val="0"/>
                  <a:alphaOff val="0"/>
                </a:srgbClr>
              </a:solidFill>
              <a:latin typeface="Aptos" panose="020B0004020202020204" pitchFamily="34" charset="0"/>
            </a:rPr>
            <a:t> </a:t>
          </a:r>
          <a:r>
            <a:rPr lang="en-CA" sz="2000" kern="1200" dirty="0" err="1">
              <a:solidFill>
                <a:srgbClr val="2A283C">
                  <a:hueOff val="0"/>
                  <a:satOff val="0"/>
                  <a:lumOff val="0"/>
                  <a:alphaOff val="0"/>
                </a:srgbClr>
              </a:solidFill>
              <a:latin typeface="Aptos" panose="020B0004020202020204" pitchFamily="34" charset="0"/>
            </a:rPr>
            <a:t>qualifiée</a:t>
          </a:r>
          <a:r>
            <a:rPr lang="en-CA" sz="2000" kern="1200" dirty="0">
              <a:solidFill>
                <a:srgbClr val="2A283C">
                  <a:hueOff val="0"/>
                  <a:satOff val="0"/>
                  <a:lumOff val="0"/>
                  <a:alphaOff val="0"/>
                </a:srgbClr>
              </a:solidFill>
              <a:latin typeface="Aptos" panose="020B0004020202020204" pitchFamily="34" charset="0"/>
            </a:rPr>
            <a:t> </a:t>
          </a:r>
          <a:r>
            <a:rPr lang="en-US" sz="2000" b="0" kern="1200" dirty="0">
              <a:latin typeface="Aptos" panose="020B0004020202020204" pitchFamily="34" charset="0"/>
            </a:rPr>
            <a:t> </a:t>
          </a:r>
          <a:endParaRPr lang="en-US" sz="2000" kern="1200" dirty="0">
            <a:latin typeface="Aptos" panose="020B0004020202020204" pitchFamily="34" charset="0"/>
          </a:endParaRPr>
        </a:p>
      </dsp:txBody>
      <dsp:txXfrm>
        <a:off x="1099995" y="3573292"/>
        <a:ext cx="10074415" cy="952377"/>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svg>
</file>

<file path=ppt/media/image110.png>
</file>

<file path=ppt/media/image111.png>
</file>

<file path=ppt/media/image112.png>
</file>

<file path=ppt/media/image113.png>
</file>

<file path=ppt/media/image114.png>
</file>

<file path=ppt/media/image12.png>
</file>

<file path=ppt/media/image13.svg>
</file>

<file path=ppt/media/image14.png>
</file>

<file path=ppt/media/image15.svg>
</file>

<file path=ppt/media/image16.png>
</file>

<file path=ppt/media/image17.sv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jpeg>
</file>

<file path=ppt/media/image29.jpeg>
</file>

<file path=ppt/media/image3.svg>
</file>

<file path=ppt/media/image30.png>
</file>

<file path=ppt/media/image31.png>
</file>

<file path=ppt/media/image32.jpeg>
</file>

<file path=ppt/media/image33.jpe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sv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png>
</file>

<file path=ppt/media/image85.svg>
</file>

<file path=ppt/media/image86.jpeg>
</file>

<file path=ppt/media/image87.jpeg>
</file>

<file path=ppt/media/image88.jpeg>
</file>

<file path=ppt/media/image89.png>
</file>

<file path=ppt/media/image9.svg>
</file>

<file path=ppt/media/image90.png>
</file>

<file path=ppt/media/image91.svg>
</file>

<file path=ppt/media/image92.png>
</file>

<file path=ppt/media/image93.svg>
</file>

<file path=ppt/media/image94.png>
</file>

<file path=ppt/media/image95.svg>
</file>

<file path=ppt/media/image96.png>
</file>

<file path=ppt/media/image97.sv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A0A93C-DEC6-44CC-BDEA-3543399E9AF0}" type="datetimeFigureOut">
              <a:rPr lang="en-CA" smtClean="0"/>
              <a:t>2025-06-02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20B5-CD0A-42C6-A1B3-A78FDC4AC817}" type="slidenum">
              <a:rPr lang="en-CA" smtClean="0"/>
              <a:t>‹#›</a:t>
            </a:fld>
            <a:endParaRPr lang="en-CA"/>
          </a:p>
        </p:txBody>
      </p:sp>
    </p:spTree>
    <p:extLst>
      <p:ext uri="{BB962C8B-B14F-4D97-AF65-F5344CB8AC3E}">
        <p14:creationId xmlns:p14="http://schemas.microsoft.com/office/powerpoint/2010/main" val="282433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42.png"/><Relationship Id="rId7" Type="http://schemas.openxmlformats.org/officeDocument/2006/relationships/image" Target="../media/image46.png"/><Relationship Id="rId12" Type="http://schemas.openxmlformats.org/officeDocument/2006/relationships/image" Target="../media/image51.png"/><Relationship Id="rId2" Type="http://schemas.openxmlformats.org/officeDocument/2006/relationships/slide" Target="../slides/slide8.xml"/><Relationship Id="rId16" Type="http://schemas.openxmlformats.org/officeDocument/2006/relationships/image" Target="../media/image55.png"/><Relationship Id="rId1" Type="http://schemas.openxmlformats.org/officeDocument/2006/relationships/notesMaster" Target="../notesMasters/notesMaster1.xml"/><Relationship Id="rId6" Type="http://schemas.openxmlformats.org/officeDocument/2006/relationships/image" Target="../media/image45.png"/><Relationship Id="rId11" Type="http://schemas.openxmlformats.org/officeDocument/2006/relationships/image" Target="../media/image50.png"/><Relationship Id="rId5" Type="http://schemas.openxmlformats.org/officeDocument/2006/relationships/image" Target="../media/image44.png"/><Relationship Id="rId15" Type="http://schemas.openxmlformats.org/officeDocument/2006/relationships/image" Target="../media/image5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 Id="rId14" Type="http://schemas.openxmlformats.org/officeDocument/2006/relationships/image" Target="../media/image53.png"/></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DA63AA4-BDDC-4DE3-A473-D9AB6CF8B043}" type="slidenum">
              <a:rPr lang="en-CA" smtClean="0"/>
              <a:t>7</a:t>
            </a:fld>
            <a:endParaRPr lang="en-CA"/>
          </a:p>
        </p:txBody>
      </p:sp>
    </p:spTree>
    <p:extLst>
      <p:ext uri="{BB962C8B-B14F-4D97-AF65-F5344CB8AC3E}">
        <p14:creationId xmlns:p14="http://schemas.microsoft.com/office/powerpoint/2010/main" val="97374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22</a:t>
            </a:fld>
            <a:endParaRPr lang="en-CA"/>
          </a:p>
        </p:txBody>
      </p:sp>
    </p:spTree>
    <p:extLst>
      <p:ext uri="{BB962C8B-B14F-4D97-AF65-F5344CB8AC3E}">
        <p14:creationId xmlns:p14="http://schemas.microsoft.com/office/powerpoint/2010/main" val="1982587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23</a:t>
            </a:fld>
            <a:endParaRPr lang="en-CA" dirty="0"/>
          </a:p>
        </p:txBody>
      </p:sp>
    </p:spTree>
    <p:extLst>
      <p:ext uri="{BB962C8B-B14F-4D97-AF65-F5344CB8AC3E}">
        <p14:creationId xmlns:p14="http://schemas.microsoft.com/office/powerpoint/2010/main" val="3802352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24</a:t>
            </a:fld>
            <a:endParaRPr lang="en-CA"/>
          </a:p>
        </p:txBody>
      </p:sp>
    </p:spTree>
    <p:extLst>
      <p:ext uri="{BB962C8B-B14F-4D97-AF65-F5344CB8AC3E}">
        <p14:creationId xmlns:p14="http://schemas.microsoft.com/office/powerpoint/2010/main" val="561383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27</a:t>
            </a:fld>
            <a:endParaRPr lang="en-CA" dirty="0"/>
          </a:p>
        </p:txBody>
      </p:sp>
    </p:spTree>
    <p:extLst>
      <p:ext uri="{BB962C8B-B14F-4D97-AF65-F5344CB8AC3E}">
        <p14:creationId xmlns:p14="http://schemas.microsoft.com/office/powerpoint/2010/main" val="3523667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28</a:t>
            </a:fld>
            <a:endParaRPr lang="en-CA"/>
          </a:p>
        </p:txBody>
      </p:sp>
    </p:spTree>
    <p:extLst>
      <p:ext uri="{BB962C8B-B14F-4D97-AF65-F5344CB8AC3E}">
        <p14:creationId xmlns:p14="http://schemas.microsoft.com/office/powerpoint/2010/main" val="395164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757238"/>
            <a:ext cx="5486400" cy="30861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DA63AA4-BDDC-4DE3-A473-D9AB6CF8B043}" type="slidenum">
              <a:rPr lang="en-CA" smtClean="0"/>
              <a:t>8</a:t>
            </a:fld>
            <a:endParaRPr lang="en-CA"/>
          </a:p>
        </p:txBody>
      </p:sp>
      <p:sp>
        <p:nvSpPr>
          <p:cNvPr id="5" name="Slide Number Placeholder 3">
            <a:extLst>
              <a:ext uri="{FF2B5EF4-FFF2-40B4-BE49-F238E27FC236}">
                <a16:creationId xmlns:a16="http://schemas.microsoft.com/office/drawing/2014/main" id="{E384798B-430A-BBBA-45D9-C60E6D2F90EC}"/>
              </a:ext>
            </a:extLst>
          </p:cNvPr>
          <p:cNvSpPr txBox="1">
            <a:spLocks/>
          </p:cNvSpPr>
          <p:nvPr/>
        </p:nvSpPr>
        <p:spPr>
          <a:xfrm>
            <a:off x="6190869" y="7200549"/>
            <a:ext cx="400173" cy="400173"/>
          </a:xfrm>
          <a:prstGeom prst="rect">
            <a:avLst/>
          </a:prstGeom>
        </p:spPr>
        <p:txBody>
          <a:bodyPr vert="horz" lIns="91440" tIns="45720" rIns="91440" bIns="45720" rtlCol="0" anchor="b"/>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01A5C5A-0510-4C91-884B-493304B904E2}" type="slidenum">
              <a:rPr lang="en-CA" smtClean="0"/>
              <a:pPr/>
              <a:t>8</a:t>
            </a:fld>
            <a:endParaRPr lang="en-CA"/>
          </a:p>
        </p:txBody>
      </p:sp>
      <p:pic>
        <p:nvPicPr>
          <p:cNvPr id="6" name="Picture 5" descr="Shape&#10;&#10;Description automatically generated with low confidence">
            <a:extLst>
              <a:ext uri="{FF2B5EF4-FFF2-40B4-BE49-F238E27FC236}">
                <a16:creationId xmlns:a16="http://schemas.microsoft.com/office/drawing/2014/main" id="{3F86F9CA-4026-785F-2FC6-4D1B22AB98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147" y="5894362"/>
            <a:ext cx="463009" cy="463009"/>
          </a:xfrm>
          <a:prstGeom prst="rect">
            <a:avLst/>
          </a:prstGeom>
        </p:spPr>
      </p:pic>
      <p:pic>
        <p:nvPicPr>
          <p:cNvPr id="7" name="Picture 6" descr="Shape&#10;&#10;Description automatically generated with low confidence">
            <a:extLst>
              <a:ext uri="{FF2B5EF4-FFF2-40B4-BE49-F238E27FC236}">
                <a16:creationId xmlns:a16="http://schemas.microsoft.com/office/drawing/2014/main" id="{6897692E-0468-4992-FB44-23DE6125F5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2095" y="6591267"/>
            <a:ext cx="436029" cy="436029"/>
          </a:xfrm>
          <a:prstGeom prst="rect">
            <a:avLst/>
          </a:prstGeom>
        </p:spPr>
      </p:pic>
      <p:pic>
        <p:nvPicPr>
          <p:cNvPr id="8" name="Picture 7" descr="Shape&#10;&#10;Description automatically generated with low confidence">
            <a:extLst>
              <a:ext uri="{FF2B5EF4-FFF2-40B4-BE49-F238E27FC236}">
                <a16:creationId xmlns:a16="http://schemas.microsoft.com/office/drawing/2014/main" id="{0352707F-9A72-A480-114A-EED9C268CD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04808" y="4800870"/>
            <a:ext cx="563576" cy="563576"/>
          </a:xfrm>
          <a:prstGeom prst="rect">
            <a:avLst/>
          </a:prstGeom>
        </p:spPr>
      </p:pic>
      <p:pic>
        <p:nvPicPr>
          <p:cNvPr id="9" name="Picture 8" descr="Shape&#10;&#10;Description automatically generated with low confidence">
            <a:extLst>
              <a:ext uri="{FF2B5EF4-FFF2-40B4-BE49-F238E27FC236}">
                <a16:creationId xmlns:a16="http://schemas.microsoft.com/office/drawing/2014/main" id="{69BD9A48-6841-4724-6257-6B999D468C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8415" y="5562064"/>
            <a:ext cx="463009" cy="463009"/>
          </a:xfrm>
          <a:prstGeom prst="rect">
            <a:avLst/>
          </a:prstGeom>
        </p:spPr>
      </p:pic>
      <p:pic>
        <p:nvPicPr>
          <p:cNvPr id="10" name="Picture 9" descr="Icon&#10;&#10;Description automatically generated">
            <a:extLst>
              <a:ext uri="{FF2B5EF4-FFF2-40B4-BE49-F238E27FC236}">
                <a16:creationId xmlns:a16="http://schemas.microsoft.com/office/drawing/2014/main" id="{0297A0A8-4A1E-0257-4307-60657CB592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5874" y="7366156"/>
            <a:ext cx="463010" cy="463010"/>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7514CDA6-650B-198B-54EA-5637C251D56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55256" y="4699386"/>
            <a:ext cx="563576" cy="563576"/>
          </a:xfrm>
          <a:prstGeom prst="rect">
            <a:avLst/>
          </a:prstGeom>
        </p:spPr>
      </p:pic>
      <p:pic>
        <p:nvPicPr>
          <p:cNvPr id="12" name="Picture 11" descr="Shape&#10;&#10;Description automatically generated with low confidence">
            <a:extLst>
              <a:ext uri="{FF2B5EF4-FFF2-40B4-BE49-F238E27FC236}">
                <a16:creationId xmlns:a16="http://schemas.microsoft.com/office/drawing/2014/main" id="{E00E3190-A502-05B2-A0E1-8DC3A09E0E4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26532" y="7191791"/>
            <a:ext cx="563575" cy="563575"/>
          </a:xfrm>
          <a:prstGeom prst="rect">
            <a:avLst/>
          </a:prstGeom>
        </p:spPr>
      </p:pic>
      <p:pic>
        <p:nvPicPr>
          <p:cNvPr id="13" name="Picture 12" descr="Shape&#10;&#10;Description automatically generated with low confidence">
            <a:extLst>
              <a:ext uri="{FF2B5EF4-FFF2-40B4-BE49-F238E27FC236}">
                <a16:creationId xmlns:a16="http://schemas.microsoft.com/office/drawing/2014/main" id="{F895CB50-CC44-323F-5DDA-B2837A1EDDB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81240" y="5992903"/>
            <a:ext cx="463010" cy="463010"/>
          </a:xfrm>
          <a:prstGeom prst="rect">
            <a:avLst/>
          </a:prstGeom>
        </p:spPr>
      </p:pic>
      <p:pic>
        <p:nvPicPr>
          <p:cNvPr id="14" name="Picture 13" descr="Shape&#10;&#10;Description automatically generated with low confidence">
            <a:extLst>
              <a:ext uri="{FF2B5EF4-FFF2-40B4-BE49-F238E27FC236}">
                <a16:creationId xmlns:a16="http://schemas.microsoft.com/office/drawing/2014/main" id="{136E191B-A093-615B-FBCC-F66FF5598D1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669169" y="7272333"/>
            <a:ext cx="463010" cy="463010"/>
          </a:xfrm>
          <a:prstGeom prst="rect">
            <a:avLst/>
          </a:prstGeom>
        </p:spPr>
      </p:pic>
      <p:pic>
        <p:nvPicPr>
          <p:cNvPr id="15" name="Picture 14" descr="Shape&#10;&#10;Description automatically generated with low confidence">
            <a:extLst>
              <a:ext uri="{FF2B5EF4-FFF2-40B4-BE49-F238E27FC236}">
                <a16:creationId xmlns:a16="http://schemas.microsoft.com/office/drawing/2014/main" id="{C094E97A-4333-EC31-4F4E-C60A9E7E50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33938" y="4773050"/>
            <a:ext cx="463011" cy="463011"/>
          </a:xfrm>
          <a:prstGeom prst="rect">
            <a:avLst/>
          </a:prstGeom>
        </p:spPr>
      </p:pic>
      <p:pic>
        <p:nvPicPr>
          <p:cNvPr id="16" name="Picture 15" descr="Shape&#10;&#10;Description automatically generated with low confidence">
            <a:extLst>
              <a:ext uri="{FF2B5EF4-FFF2-40B4-BE49-F238E27FC236}">
                <a16:creationId xmlns:a16="http://schemas.microsoft.com/office/drawing/2014/main" id="{EF17EEF3-D04D-57D4-01D4-6282AB7A93E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03653" y="5231274"/>
            <a:ext cx="422354" cy="422354"/>
          </a:xfrm>
          <a:prstGeom prst="rect">
            <a:avLst/>
          </a:prstGeom>
        </p:spPr>
      </p:pic>
      <p:pic>
        <p:nvPicPr>
          <p:cNvPr id="17" name="Picture 16" descr="Shape&#10;&#10;Description automatically generated with low confidence">
            <a:extLst>
              <a:ext uri="{FF2B5EF4-FFF2-40B4-BE49-F238E27FC236}">
                <a16:creationId xmlns:a16="http://schemas.microsoft.com/office/drawing/2014/main" id="{5CCC4ADC-DDA8-D62C-BF7F-6E1CC4F5427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377984" y="6761918"/>
            <a:ext cx="463011" cy="463011"/>
          </a:xfrm>
          <a:prstGeom prst="rect">
            <a:avLst/>
          </a:prstGeom>
        </p:spPr>
      </p:pic>
      <p:pic>
        <p:nvPicPr>
          <p:cNvPr id="18" name="Picture 17" descr="Shape&#10;&#10;Description automatically generated with low confidence">
            <a:extLst>
              <a:ext uri="{FF2B5EF4-FFF2-40B4-BE49-F238E27FC236}">
                <a16:creationId xmlns:a16="http://schemas.microsoft.com/office/drawing/2014/main" id="{33495EA2-0677-0E14-B01F-7831B2F08CE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465880" y="7166760"/>
            <a:ext cx="655015" cy="655015"/>
          </a:xfrm>
          <a:prstGeom prst="rect">
            <a:avLst/>
          </a:prstGeom>
        </p:spPr>
      </p:pic>
      <p:sp>
        <p:nvSpPr>
          <p:cNvPr id="19" name="Oval 18">
            <a:extLst>
              <a:ext uri="{FF2B5EF4-FFF2-40B4-BE49-F238E27FC236}">
                <a16:creationId xmlns:a16="http://schemas.microsoft.com/office/drawing/2014/main" id="{0A176AD3-00F1-920E-7554-31CE35A17E84}"/>
              </a:ext>
            </a:extLst>
          </p:cNvPr>
          <p:cNvSpPr/>
          <p:nvPr/>
        </p:nvSpPr>
        <p:spPr>
          <a:xfrm>
            <a:off x="2560705" y="5899626"/>
            <a:ext cx="1081575" cy="1031138"/>
          </a:xfrm>
          <a:prstGeom prst="ellipse">
            <a:avLst/>
          </a:prstGeom>
          <a:noFill/>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CA"/>
          </a:p>
        </p:txBody>
      </p:sp>
      <p:pic>
        <p:nvPicPr>
          <p:cNvPr id="20" name="Picture 19" descr="Shape&#10;&#10;Description automatically generated with low confidence">
            <a:extLst>
              <a:ext uri="{FF2B5EF4-FFF2-40B4-BE49-F238E27FC236}">
                <a16:creationId xmlns:a16="http://schemas.microsoft.com/office/drawing/2014/main" id="{7D1F5722-3701-6EE5-8F58-083D7DC58AD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773984" y="6034129"/>
            <a:ext cx="655016" cy="655016"/>
          </a:xfrm>
          <a:prstGeom prst="rect">
            <a:avLst/>
          </a:prstGeom>
        </p:spPr>
      </p:pic>
      <p:cxnSp>
        <p:nvCxnSpPr>
          <p:cNvPr id="21" name="Straight Connector 20">
            <a:extLst>
              <a:ext uri="{FF2B5EF4-FFF2-40B4-BE49-F238E27FC236}">
                <a16:creationId xmlns:a16="http://schemas.microsoft.com/office/drawing/2014/main" id="{A2960441-4115-0148-8196-9FD9CF21C360}"/>
              </a:ext>
            </a:extLst>
          </p:cNvPr>
          <p:cNvCxnSpPr>
            <a:cxnSpLocks/>
            <a:stCxn id="11" idx="1"/>
          </p:cNvCxnSpPr>
          <p:nvPr/>
        </p:nvCxnSpPr>
        <p:spPr>
          <a:xfrm flipH="1">
            <a:off x="3338985" y="4981174"/>
            <a:ext cx="1216271" cy="95013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72128E7-E133-83AF-2E0C-06C23C88AAA8}"/>
              </a:ext>
            </a:extLst>
          </p:cNvPr>
          <p:cNvCxnSpPr>
            <a:cxnSpLocks/>
            <a:stCxn id="15" idx="2"/>
            <a:endCxn id="19" idx="0"/>
          </p:cNvCxnSpPr>
          <p:nvPr/>
        </p:nvCxnSpPr>
        <p:spPr>
          <a:xfrm flipH="1">
            <a:off x="3101493" y="5236061"/>
            <a:ext cx="63951" cy="66356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2F9BCBA-EEEB-753E-8636-CEE88D9DCC87}"/>
              </a:ext>
            </a:extLst>
          </p:cNvPr>
          <p:cNvCxnSpPr>
            <a:cxnSpLocks/>
            <a:endCxn id="19" idx="1"/>
          </p:cNvCxnSpPr>
          <p:nvPr/>
        </p:nvCxnSpPr>
        <p:spPr>
          <a:xfrm>
            <a:off x="2138125" y="5314163"/>
            <a:ext cx="580973" cy="73647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D984EC1-08F8-A989-6150-3EF80BE0C51A}"/>
              </a:ext>
            </a:extLst>
          </p:cNvPr>
          <p:cNvCxnSpPr>
            <a:cxnSpLocks/>
            <a:stCxn id="16" idx="3"/>
          </p:cNvCxnSpPr>
          <p:nvPr/>
        </p:nvCxnSpPr>
        <p:spPr>
          <a:xfrm>
            <a:off x="726007" y="5442451"/>
            <a:ext cx="1865579" cy="761567"/>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107160A-1697-9519-0626-1EE4818BB0AF}"/>
              </a:ext>
            </a:extLst>
          </p:cNvPr>
          <p:cNvCxnSpPr>
            <a:cxnSpLocks/>
            <a:stCxn id="6" idx="3"/>
          </p:cNvCxnSpPr>
          <p:nvPr/>
        </p:nvCxnSpPr>
        <p:spPr>
          <a:xfrm>
            <a:off x="1303156" y="6125867"/>
            <a:ext cx="1194705" cy="125731"/>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3893387-DE2B-E5F3-420F-AE97A7D6EFE3}"/>
              </a:ext>
            </a:extLst>
          </p:cNvPr>
          <p:cNvCxnSpPr>
            <a:cxnSpLocks/>
            <a:stCxn id="7" idx="3"/>
            <a:endCxn id="19" idx="3"/>
          </p:cNvCxnSpPr>
          <p:nvPr/>
        </p:nvCxnSpPr>
        <p:spPr>
          <a:xfrm flipV="1">
            <a:off x="828124" y="6779757"/>
            <a:ext cx="1890974" cy="2952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05E46A3-3AC4-0E83-753C-444D57611B8F}"/>
              </a:ext>
            </a:extLst>
          </p:cNvPr>
          <p:cNvCxnSpPr>
            <a:cxnSpLocks/>
            <a:stCxn id="10" idx="3"/>
          </p:cNvCxnSpPr>
          <p:nvPr/>
        </p:nvCxnSpPr>
        <p:spPr>
          <a:xfrm flipV="1">
            <a:off x="1238884" y="6913259"/>
            <a:ext cx="1643383" cy="684402"/>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1F88865-DE74-FEB7-37D2-D60B26A9DDE5}"/>
              </a:ext>
            </a:extLst>
          </p:cNvPr>
          <p:cNvCxnSpPr>
            <a:cxnSpLocks/>
            <a:stCxn id="18" idx="0"/>
            <a:endCxn id="19" idx="4"/>
          </p:cNvCxnSpPr>
          <p:nvPr/>
        </p:nvCxnSpPr>
        <p:spPr>
          <a:xfrm flipV="1">
            <a:off x="2793388" y="6930764"/>
            <a:ext cx="308105" cy="235996"/>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254282B-4AC0-73EF-EC75-6940BF62BE49}"/>
              </a:ext>
            </a:extLst>
          </p:cNvPr>
          <p:cNvCxnSpPr>
            <a:cxnSpLocks/>
            <a:stCxn id="12" idx="0"/>
            <a:endCxn id="19" idx="5"/>
          </p:cNvCxnSpPr>
          <p:nvPr/>
        </p:nvCxnSpPr>
        <p:spPr>
          <a:xfrm flipH="1" flipV="1">
            <a:off x="3483887" y="6779757"/>
            <a:ext cx="424433" cy="412034"/>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3034316-11BC-E426-0EAB-F0ECB1BDF716}"/>
              </a:ext>
            </a:extLst>
          </p:cNvPr>
          <p:cNvCxnSpPr>
            <a:cxnSpLocks/>
            <a:stCxn id="14" idx="1"/>
          </p:cNvCxnSpPr>
          <p:nvPr/>
        </p:nvCxnSpPr>
        <p:spPr>
          <a:xfrm flipH="1" flipV="1">
            <a:off x="3617513" y="6633564"/>
            <a:ext cx="1051656" cy="870274"/>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AA84DC5-67B4-9662-2266-80E919383CD9}"/>
              </a:ext>
            </a:extLst>
          </p:cNvPr>
          <p:cNvCxnSpPr>
            <a:cxnSpLocks/>
            <a:stCxn id="17" idx="1"/>
            <a:endCxn id="19" idx="6"/>
          </p:cNvCxnSpPr>
          <p:nvPr/>
        </p:nvCxnSpPr>
        <p:spPr>
          <a:xfrm flipH="1" flipV="1">
            <a:off x="3642280" y="6415195"/>
            <a:ext cx="1735704" cy="578229"/>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9A950C1-CD08-29DC-7B7A-B458A8ACC80D}"/>
              </a:ext>
            </a:extLst>
          </p:cNvPr>
          <p:cNvCxnSpPr>
            <a:cxnSpLocks/>
            <a:stCxn id="13" idx="1"/>
          </p:cNvCxnSpPr>
          <p:nvPr/>
        </p:nvCxnSpPr>
        <p:spPr>
          <a:xfrm flipH="1">
            <a:off x="3617512" y="6224408"/>
            <a:ext cx="1963728" cy="3907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04685E-FB52-FDA7-5B10-7630D16C4A74}"/>
              </a:ext>
            </a:extLst>
          </p:cNvPr>
          <p:cNvCxnSpPr>
            <a:cxnSpLocks/>
            <a:stCxn id="9" idx="1"/>
          </p:cNvCxnSpPr>
          <p:nvPr/>
        </p:nvCxnSpPr>
        <p:spPr>
          <a:xfrm flipH="1">
            <a:off x="3559343" y="5793569"/>
            <a:ext cx="919072" cy="28960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278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F4877-E43C-946C-383E-1A4F499C37A2}"/>
            </a:ext>
          </a:extLst>
        </p:cNvPr>
        <p:cNvGrpSpPr/>
        <p:nvPr/>
      </p:nvGrpSpPr>
      <p:grpSpPr>
        <a:xfrm>
          <a:off x="0" y="0"/>
          <a:ext cx="0" cy="0"/>
          <a:chOff x="0" y="0"/>
          <a:chExt cx="0" cy="0"/>
        </a:xfrm>
      </p:grpSpPr>
    </p:spTree>
    <p:extLst>
      <p:ext uri="{BB962C8B-B14F-4D97-AF65-F5344CB8AC3E}">
        <p14:creationId xmlns:p14="http://schemas.microsoft.com/office/powerpoint/2010/main" val="2333733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2BE7B-E739-51B5-0BD1-B115ABA16AF5}"/>
            </a:ext>
          </a:extLst>
        </p:cNvPr>
        <p:cNvGrpSpPr/>
        <p:nvPr/>
      </p:nvGrpSpPr>
      <p:grpSpPr>
        <a:xfrm>
          <a:off x="0" y="0"/>
          <a:ext cx="0" cy="0"/>
          <a:chOff x="0" y="0"/>
          <a:chExt cx="0" cy="0"/>
        </a:xfrm>
      </p:grpSpPr>
    </p:spTree>
    <p:extLst>
      <p:ext uri="{BB962C8B-B14F-4D97-AF65-F5344CB8AC3E}">
        <p14:creationId xmlns:p14="http://schemas.microsoft.com/office/powerpoint/2010/main" val="4734622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18</a:t>
            </a:fld>
            <a:endParaRPr lang="en-CA"/>
          </a:p>
        </p:txBody>
      </p:sp>
    </p:spTree>
    <p:extLst>
      <p:ext uri="{BB962C8B-B14F-4D97-AF65-F5344CB8AC3E}">
        <p14:creationId xmlns:p14="http://schemas.microsoft.com/office/powerpoint/2010/main" val="918443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04C82B-2967-49D1-903E-199B4BB26942}" type="slidenum">
              <a:rPr lang="en-CA" smtClean="0"/>
              <a:t>19</a:t>
            </a:fld>
            <a:endParaRPr lang="en-CA"/>
          </a:p>
        </p:txBody>
      </p:sp>
    </p:spTree>
    <p:extLst>
      <p:ext uri="{BB962C8B-B14F-4D97-AF65-F5344CB8AC3E}">
        <p14:creationId xmlns:p14="http://schemas.microsoft.com/office/powerpoint/2010/main" val="11264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C504C82B-2967-49D1-903E-199B4BB26942}" type="slidenum">
              <a:rPr lang="en-CA" smtClean="0"/>
              <a:t>21</a:t>
            </a:fld>
            <a:endParaRPr lang="en-CA" dirty="0"/>
          </a:p>
        </p:txBody>
      </p:sp>
    </p:spTree>
    <p:extLst>
      <p:ext uri="{BB962C8B-B14F-4D97-AF65-F5344CB8AC3E}">
        <p14:creationId xmlns:p14="http://schemas.microsoft.com/office/powerpoint/2010/main" val="2986800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15.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2.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8E2DE-85A0-86B0-C8EA-566416CDC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0207B91-6F89-C536-7AD3-2CF6557F31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AFA74E1-6F13-DE0E-5197-5AE6AC4E958D}"/>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0CF290C0-40A6-D853-0AFE-8AA2804BCEF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3EE0E38-4F41-850D-6561-C44D5F5BB855}"/>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3677100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C83F-2298-BC4E-39A6-C6ECC96F5FF0}"/>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506FB07-42B3-FDB5-3E1D-DD3C4DDE94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CBD4DD6-6D87-8A8C-CDC6-6B400C072E61}"/>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C0605A68-E4D5-EE4D-1391-3D42FDCDD10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FE44386-9BB8-4A38-D6E3-AE8A4D71E7ED}"/>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305087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F6FAFC-8FBA-84CA-C32E-94A0D1460F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0E7D461-4BE8-A245-29F5-7CF6D64BFE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D959D32-20FE-0D8E-E7D4-114AA1E2AB67}"/>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FD39D053-BE4C-2775-2BD4-CE5E537BD81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ACA1CFE-5C9C-1AFA-6C14-1A85A9500C04}"/>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590865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ver">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A9D8F4DD-097D-4592-8CEA-8B64ED8DB337}"/>
              </a:ext>
            </a:extLst>
          </p:cNvPr>
          <p:cNvSpPr>
            <a:spLocks noGrp="1"/>
          </p:cNvSpPr>
          <p:nvPr>
            <p:ph type="ctrTitle" hasCustomPrompt="1"/>
          </p:nvPr>
        </p:nvSpPr>
        <p:spPr>
          <a:xfrm>
            <a:off x="550863" y="512763"/>
            <a:ext cx="5539144" cy="1452837"/>
          </a:xfrm>
          <a:prstGeom prst="rect">
            <a:avLst/>
          </a:prstGeom>
        </p:spPr>
        <p:txBody>
          <a:bodyPr wrap="square" lIns="0" tIns="0" rIns="0" bIns="180000" anchor="b">
            <a:normAutofit/>
          </a:bodyPr>
          <a:lstStyle>
            <a:lvl1pPr algn="l">
              <a:lnSpc>
                <a:spcPct val="100000"/>
              </a:lnSpc>
              <a:defRPr sz="3600" b="1">
                <a:latin typeface="Arial" panose="020B0604020202020204" pitchFamily="34" charset="0"/>
                <a:cs typeface="Arial" panose="020B0604020202020204" pitchFamily="34" charset="0"/>
              </a:defRPr>
            </a:lvl1pPr>
          </a:lstStyle>
          <a:p>
            <a:r>
              <a:rPr lang="en-CA" noProof="0"/>
              <a:t>Edit title</a:t>
            </a:r>
          </a:p>
        </p:txBody>
      </p:sp>
      <p:sp>
        <p:nvSpPr>
          <p:cNvPr id="20" name="Subtitle">
            <a:extLst>
              <a:ext uri="{FF2B5EF4-FFF2-40B4-BE49-F238E27FC236}">
                <a16:creationId xmlns:a16="http://schemas.microsoft.com/office/drawing/2014/main" id="{7D31FFB0-63B3-4583-97D8-F991BD83D41A}"/>
              </a:ext>
            </a:extLst>
          </p:cNvPr>
          <p:cNvSpPr>
            <a:spLocks noGrp="1"/>
          </p:cNvSpPr>
          <p:nvPr>
            <p:ph type="subTitle" idx="1" hasCustomPrompt="1"/>
          </p:nvPr>
        </p:nvSpPr>
        <p:spPr>
          <a:xfrm>
            <a:off x="554934" y="1978819"/>
            <a:ext cx="5526713" cy="915580"/>
          </a:xfrm>
          <a:prstGeom prst="rect">
            <a:avLst/>
          </a:prstGeom>
        </p:spPr>
        <p:txBody>
          <a:bodyPr lIns="0" tIns="0" rIns="0" bIns="0">
            <a:normAutofit/>
          </a:bodyPr>
          <a:lstStyle>
            <a:lvl1pPr marL="0" indent="0" algn="l">
              <a:lnSpc>
                <a:spcPct val="100000"/>
              </a:lnSpc>
              <a:buNone/>
              <a:defRPr sz="2800" b="0">
                <a:solidFill>
                  <a:schemeClr val="accent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subtitle</a:t>
            </a:r>
          </a:p>
        </p:txBody>
      </p:sp>
      <p:sp>
        <p:nvSpPr>
          <p:cNvPr id="21" name="Date &amp; Version">
            <a:extLst>
              <a:ext uri="{FF2B5EF4-FFF2-40B4-BE49-F238E27FC236}">
                <a16:creationId xmlns:a16="http://schemas.microsoft.com/office/drawing/2014/main" id="{FC04C94B-E4A3-410C-8BA9-F875E7545532}"/>
              </a:ext>
            </a:extLst>
          </p:cNvPr>
          <p:cNvSpPr>
            <a:spLocks noGrp="1"/>
          </p:cNvSpPr>
          <p:nvPr>
            <p:ph type="body" sz="quarter" idx="13" hasCustomPrompt="1"/>
          </p:nvPr>
        </p:nvSpPr>
        <p:spPr>
          <a:xfrm>
            <a:off x="557453" y="2911696"/>
            <a:ext cx="5539144" cy="400818"/>
          </a:xfrm>
          <a:prstGeom prst="rect">
            <a:avLst/>
          </a:prstGeom>
          <a:noFill/>
          <a:ln>
            <a:noFill/>
          </a:ln>
        </p:spPr>
        <p:txBody>
          <a:bodyPr lIns="0" tIns="0" rIns="0" bIns="0" anchor="b">
            <a:normAutofit/>
          </a:bodyPr>
          <a:lstStyle>
            <a:lvl1pPr marL="0" indent="0">
              <a:buNone/>
              <a:defRPr sz="1800" b="0">
                <a:solidFill>
                  <a:schemeClr val="tx1"/>
                </a:solidFill>
                <a:latin typeface="Arial" panose="020B0604020202020204" pitchFamily="34" charset="0"/>
                <a:cs typeface="Arial" panose="020B0604020202020204" pitchFamily="34" charset="0"/>
              </a:defRPr>
            </a:lvl1pPr>
          </a:lstStyle>
          <a:p>
            <a:pPr lvl="0"/>
            <a:r>
              <a:rPr lang="en-CA" noProof="0"/>
              <a:t>Date | Version</a:t>
            </a:r>
          </a:p>
        </p:txBody>
      </p:sp>
      <p:cxnSp>
        <p:nvCxnSpPr>
          <p:cNvPr id="22" name="Straight Connector">
            <a:extLst>
              <a:ext uri="{FF2B5EF4-FFF2-40B4-BE49-F238E27FC236}">
                <a16:creationId xmlns:a16="http://schemas.microsoft.com/office/drawing/2014/main" id="{9C80198D-08DD-411E-924D-A1D80159A599}"/>
              </a:ext>
              <a:ext uri="{C183D7F6-B498-43B3-948B-1728B52AA6E4}">
                <adec:decorative xmlns:adec="http://schemas.microsoft.com/office/drawing/2017/decorative" val="1"/>
              </a:ext>
            </a:extLst>
          </p:cNvPr>
          <p:cNvCxnSpPr>
            <a:cxnSpLocks/>
          </p:cNvCxnSpPr>
          <p:nvPr/>
        </p:nvCxnSpPr>
        <p:spPr>
          <a:xfrm>
            <a:off x="571124" y="3647631"/>
            <a:ext cx="552547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23" name="FIP">
            <a:extLst>
              <a:ext uri="{FF2B5EF4-FFF2-40B4-BE49-F238E27FC236}">
                <a16:creationId xmlns:a16="http://schemas.microsoft.com/office/drawing/2014/main" id="{2DC7631A-A9E6-4402-B697-CC389066D0C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124" y="4091450"/>
            <a:ext cx="2747167" cy="219774"/>
          </a:xfrm>
          <a:prstGeom prst="rect">
            <a:avLst/>
          </a:prstGeom>
        </p:spPr>
      </p:pic>
      <p:pic>
        <p:nvPicPr>
          <p:cNvPr id="24" name="Canada Wordmark">
            <a:extLst>
              <a:ext uri="{FF2B5EF4-FFF2-40B4-BE49-F238E27FC236}">
                <a16:creationId xmlns:a16="http://schemas.microsoft.com/office/drawing/2014/main" id="{D13F25BC-7601-4A53-9419-EE8F6370E605}"/>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03839" y="3982749"/>
            <a:ext cx="1386168" cy="328476"/>
          </a:xfrm>
          <a:prstGeom prst="rect">
            <a:avLst/>
          </a:prstGeom>
        </p:spPr>
      </p:pic>
      <p:pic>
        <p:nvPicPr>
          <p:cNvPr id="25" name="SSC Leaf">
            <a:extLst>
              <a:ext uri="{FF2B5EF4-FFF2-40B4-BE49-F238E27FC236}">
                <a16:creationId xmlns:a16="http://schemas.microsoft.com/office/drawing/2014/main" id="{570CB2FC-A0CC-4879-99AC-9929A6A474A8}"/>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76900" y="631140"/>
            <a:ext cx="1723638" cy="3678497"/>
          </a:xfrm>
          <a:prstGeom prst="rect">
            <a:avLst/>
          </a:prstGeom>
        </p:spPr>
      </p:pic>
      <p:sp>
        <p:nvSpPr>
          <p:cNvPr id="26" name="Rectangle">
            <a:extLst>
              <a:ext uri="{FF2B5EF4-FFF2-40B4-BE49-F238E27FC236}">
                <a16:creationId xmlns:a16="http://schemas.microsoft.com/office/drawing/2014/main" id="{751EDE7A-3CAA-4768-9C9F-D9565F3E3368}"/>
              </a:ext>
              <a:ext uri="{C183D7F6-B498-43B3-948B-1728B52AA6E4}">
                <adec:decorative xmlns:adec="http://schemas.microsoft.com/office/drawing/2017/decorative" val="1"/>
              </a:ext>
            </a:extLst>
          </p:cNvPr>
          <p:cNvSpPr/>
          <p:nvPr userDrawn="1"/>
        </p:nvSpPr>
        <p:spPr>
          <a:xfrm>
            <a:off x="0" y="6066875"/>
            <a:ext cx="12192000" cy="791126"/>
          </a:xfrm>
          <a:prstGeom prst="rect">
            <a:avLst/>
          </a:prstGeom>
          <a:solidFill>
            <a:srgbClr val="1C1C2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sp>
        <p:nvSpPr>
          <p:cNvPr id="27" name="Gradient">
            <a:extLst>
              <a:ext uri="{FF2B5EF4-FFF2-40B4-BE49-F238E27FC236}">
                <a16:creationId xmlns:a16="http://schemas.microsoft.com/office/drawing/2014/main" id="{24BB49AB-728F-4438-9844-825431DF836F}"/>
              </a:ext>
              <a:ext uri="{C183D7F6-B498-43B3-948B-1728B52AA6E4}">
                <adec:decorative xmlns:adec="http://schemas.microsoft.com/office/drawing/2017/decorative" val="1"/>
              </a:ext>
            </a:extLst>
          </p:cNvPr>
          <p:cNvSpPr/>
          <p:nvPr userDrawn="1"/>
        </p:nvSpPr>
        <p:spPr>
          <a:xfrm>
            <a:off x="1468740" y="6066874"/>
            <a:ext cx="4949050" cy="791126"/>
          </a:xfrm>
          <a:prstGeom prst="rect">
            <a:avLst/>
          </a:prstGeom>
          <a:gradFill>
            <a:gsLst>
              <a:gs pos="0">
                <a:srgbClr val="1C1C2A"/>
              </a:gs>
              <a:gs pos="50000">
                <a:srgbClr val="3F2D96"/>
              </a:gs>
              <a:gs pos="100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pic>
        <p:nvPicPr>
          <p:cNvPr id="28" name="Rectrangle">
            <a:extLst>
              <a:ext uri="{FF2B5EF4-FFF2-40B4-BE49-F238E27FC236}">
                <a16:creationId xmlns:a16="http://schemas.microsoft.com/office/drawing/2014/main" id="{91727A7E-C3B1-41A1-BF82-6C84849D4187}"/>
              </a:ext>
              <a:ext uri="{C183D7F6-B498-43B3-948B-1728B52AA6E4}">
                <adec:decorative xmlns:adec="http://schemas.microsoft.com/office/drawing/2017/decorative" val="1"/>
              </a:ext>
            </a:extLst>
          </p:cNvPr>
          <p:cNvPicPr>
            <a:picLocks noChangeAspect="1"/>
          </p:cNvPicPr>
          <p:nvPr userDrawn="1"/>
        </p:nvPicPr>
        <p:blipFill rotWithShape="1">
          <a:blip r:embed="rId9">
            <a:extLst>
              <a:ext uri="{96DAC541-7B7A-43D3-8B79-37D633B846F1}">
                <asvg:svgBlip xmlns:asvg="http://schemas.microsoft.com/office/drawing/2016/SVG/main" r:embed="rId10"/>
              </a:ext>
            </a:extLst>
          </a:blip>
          <a:srcRect r="79428"/>
          <a:stretch/>
        </p:blipFill>
        <p:spPr>
          <a:xfrm>
            <a:off x="5536310" y="6067074"/>
            <a:ext cx="922762" cy="790925"/>
          </a:xfrm>
          <a:prstGeom prst="rect">
            <a:avLst/>
          </a:prstGeom>
        </p:spPr>
      </p:pic>
      <p:sp>
        <p:nvSpPr>
          <p:cNvPr id="30" name="Tagline">
            <a:extLst>
              <a:ext uri="{FF2B5EF4-FFF2-40B4-BE49-F238E27FC236}">
                <a16:creationId xmlns:a16="http://schemas.microsoft.com/office/drawing/2014/main" id="{61C9B5F7-CF7C-4934-AE31-4474AEA0DDCD}"/>
              </a:ext>
            </a:extLst>
          </p:cNvPr>
          <p:cNvSpPr txBox="1"/>
          <p:nvPr userDrawn="1"/>
        </p:nvSpPr>
        <p:spPr>
          <a:xfrm>
            <a:off x="5398477" y="6071356"/>
            <a:ext cx="6254612" cy="792713"/>
          </a:xfrm>
          <a:prstGeom prst="rect">
            <a:avLst/>
          </a:prstGeom>
          <a:noFill/>
        </p:spPr>
        <p:txBody>
          <a:bodyPr wrap="square" lIns="0" tIns="144000" rIns="0" bIns="0" rtlCol="0" anchor="ctr" anchorCtr="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CA" sz="1800" b="0" kern="900" cap="none" spc="20" baseline="0" noProof="0">
                <a:solidFill>
                  <a:schemeClr val="bg1"/>
                </a:solidFill>
                <a:latin typeface="Arial" panose="020B0604020202020204" pitchFamily="34" charset="0"/>
                <a:cs typeface="Arial" panose="020B0604020202020204" pitchFamily="34" charset="0"/>
              </a:rPr>
              <a:t>Powering world-class technology for Government</a:t>
            </a:r>
          </a:p>
          <a:p>
            <a:pPr algn="r"/>
            <a:endParaRPr lang="en-CA" sz="1400" noProof="0"/>
          </a:p>
        </p:txBody>
      </p:sp>
    </p:spTree>
    <p:extLst>
      <p:ext uri="{BB962C8B-B14F-4D97-AF65-F5344CB8AC3E}">
        <p14:creationId xmlns:p14="http://schemas.microsoft.com/office/powerpoint/2010/main" val="3941946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extLst>
    <p:ext uri="{DCECCB84-F9BA-43D5-87BE-67443E8EF086}">
      <p15:sldGuideLst xmlns:p15="http://schemas.microsoft.com/office/powerpoint/2012/main">
        <p15:guide id="1" pos="551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11083690"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lnSpc>
                <a:spcPct val="120000"/>
              </a:lnSpc>
              <a:spcBef>
                <a:spcPts val="0"/>
              </a:spcBef>
              <a:spcAft>
                <a:spcPts val="600"/>
              </a:spcAft>
              <a:defRPr sz="2000" b="0">
                <a:solidFill>
                  <a:schemeClr val="tx1"/>
                </a:solidFill>
              </a:defRPr>
            </a:lvl1pPr>
            <a:lvl2pPr>
              <a:lnSpc>
                <a:spcPct val="120000"/>
              </a:lnSpc>
              <a:spcBef>
                <a:spcPts val="0"/>
              </a:spcBef>
              <a:spcAft>
                <a:spcPts val="600"/>
              </a:spcAft>
              <a:defRPr sz="1800" b="0">
                <a:solidFill>
                  <a:schemeClr val="tx1"/>
                </a:solidFill>
              </a:defRPr>
            </a:lvl2pPr>
            <a:lvl3pPr>
              <a:lnSpc>
                <a:spcPct val="120000"/>
              </a:lnSpc>
              <a:spcBef>
                <a:spcPts val="0"/>
              </a:spcBef>
              <a:spcAft>
                <a:spcPts val="600"/>
              </a:spcAft>
              <a:defRPr sz="1800" b="0">
                <a:solidFill>
                  <a:schemeClr val="tx1"/>
                </a:solidFill>
              </a:defRPr>
            </a:lvl3pPr>
            <a:lvl4pPr>
              <a:lnSpc>
                <a:spcPct val="120000"/>
              </a:lnSpc>
              <a:spcBef>
                <a:spcPts val="0"/>
              </a:spcBef>
              <a:spcAft>
                <a:spcPts val="6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668203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5" name="Subtitle">
            <a:extLst>
              <a:ext uri="{FF2B5EF4-FFF2-40B4-BE49-F238E27FC236}">
                <a16:creationId xmlns:a16="http://schemas.microsoft.com/office/drawing/2014/main" id="{CF3CBCCF-FDD4-4BD9-A400-AA4DD8B58428}"/>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4230215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DB70B14A-247E-47A1-A166-7E652C2DAF4C}"/>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4" name="Subtitle">
            <a:extLst>
              <a:ext uri="{FF2B5EF4-FFF2-40B4-BE49-F238E27FC236}">
                <a16:creationId xmlns:a16="http://schemas.microsoft.com/office/drawing/2014/main" id="{502CC646-0C49-4F6D-8342-A02CBE1B8169}"/>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10" name="Straight Connector">
            <a:extLst>
              <a:ext uri="{FF2B5EF4-FFF2-40B4-BE49-F238E27FC236}">
                <a16:creationId xmlns:a16="http://schemas.microsoft.com/office/drawing/2014/main" id="{289FAEAE-C67A-456A-B917-8F7233C8C9C1}"/>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5" name="Content Placeholder 2">
            <a:extLst>
              <a:ext uri="{FF2B5EF4-FFF2-40B4-BE49-F238E27FC236}">
                <a16:creationId xmlns:a16="http://schemas.microsoft.com/office/drawing/2014/main" id="{E0755308-4D90-486C-A881-BD33886E2C3E}"/>
              </a:ext>
            </a:extLst>
          </p:cNvPr>
          <p:cNvSpPr>
            <a:spLocks noGrp="1"/>
          </p:cNvSpPr>
          <p:nvPr>
            <p:ph idx="14" hasCustomPrompt="1"/>
          </p:nvPr>
        </p:nvSpPr>
        <p:spPr>
          <a:xfrm>
            <a:off x="558344" y="1414386"/>
            <a:ext cx="5266194" cy="4607497"/>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13" name="Picture Placeholder">
            <a:extLst>
              <a:ext uri="{FF2B5EF4-FFF2-40B4-BE49-F238E27FC236}">
                <a16:creationId xmlns:a16="http://schemas.microsoft.com/office/drawing/2014/main" id="{075D00F3-091A-4C8B-8C51-F084E49C9713}"/>
              </a:ext>
            </a:extLst>
          </p:cNvPr>
          <p:cNvSpPr>
            <a:spLocks noGrp="1"/>
          </p:cNvSpPr>
          <p:nvPr>
            <p:ph type="pic" idx="1" hasCustomPrompt="1"/>
          </p:nvPr>
        </p:nvSpPr>
        <p:spPr>
          <a:xfrm>
            <a:off x="6375400" y="1314450"/>
            <a:ext cx="5258256" cy="4707442"/>
          </a:xfrm>
          <a:prstGeom prst="rect">
            <a:avLst/>
          </a:prstGeom>
        </p:spPr>
        <p:txBody>
          <a:bodyPr>
            <a:normAutofit/>
          </a:bodyPr>
          <a:lstStyle>
            <a:lvl1pPr marL="0" indent="0" algn="ctr">
              <a:buNone/>
              <a:defRPr sz="1800" b="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noProof="0"/>
              <a:t>Insert picture</a:t>
            </a:r>
          </a:p>
        </p:txBody>
      </p:sp>
      <p:sp>
        <p:nvSpPr>
          <p:cNvPr id="11" name="Slide Number Placeholder">
            <a:extLst>
              <a:ext uri="{FF2B5EF4-FFF2-40B4-BE49-F238E27FC236}">
                <a16:creationId xmlns:a16="http://schemas.microsoft.com/office/drawing/2014/main" id="{2809CFEE-B3CE-434B-BE96-35F21DC5B94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653324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
        <p:nvSpPr>
          <p:cNvPr id="2" name="Espace réservé pour le titre de la présentation">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fr-CA" noProof="0"/>
              <a:t>Éditer le titre de la présentation</a:t>
            </a:r>
          </a:p>
        </p:txBody>
      </p:sp>
      <p:sp>
        <p:nvSpPr>
          <p:cNvPr id="3" name="Espace réservé pour le sous-titre de la présentation">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noProof="0"/>
              <a:t>Éditer le sous-titre de la présentation</a:t>
            </a:r>
          </a:p>
        </p:txBody>
      </p:sp>
      <p:sp>
        <p:nvSpPr>
          <p:cNvPr id="14" name="Titre - Date, Version et état">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fr-CA" noProof="0"/>
              <a:t>Date | Version (État)</a:t>
            </a:r>
          </a:p>
        </p:txBody>
      </p:sp>
      <p:pic>
        <p:nvPicPr>
          <p:cNvPr id="5" name="Titre - Logo ministériel" descr="Logo ministériel de Services partagés Canada">
            <a:extLst>
              <a:ext uri="{FF2B5EF4-FFF2-40B4-BE49-F238E27FC236}">
                <a16:creationId xmlns:a16="http://schemas.microsoft.com/office/drawing/2014/main" id="{2FA069BC-759F-AB5D-91EB-DAE7E994EA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31" y="4051835"/>
            <a:ext cx="3552000" cy="288000"/>
          </a:xfrm>
          <a:prstGeom prst="rect">
            <a:avLst/>
          </a:prstGeom>
        </p:spPr>
      </p:pic>
      <p:pic>
        <p:nvPicPr>
          <p:cNvPr id="10" name="Titre - Mot-symbole Canada"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Titre - Demi feuille logo de SPC">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Titre - Pied de page coloré et dégradé">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66000"/>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fr-CA" noProof="0">
              <a:ln>
                <a:noFill/>
              </a:ln>
            </a:endParaRPr>
          </a:p>
        </p:txBody>
      </p:sp>
      <p:sp>
        <p:nvSpPr>
          <p:cNvPr id="19" name="Titre - Tire d'appel de SPC">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30000" y="3095999"/>
            <a:ext cx="792000" cy="6732000"/>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fr-CA" sz="1800" b="0" kern="900" cap="none" spc="20" baseline="0" noProof="0">
                <a:solidFill>
                  <a:srgbClr val="FFFFFF"/>
                </a:solidFill>
                <a:latin typeface="+mn-lt"/>
                <a:cs typeface="Arial" panose="020B0604020202020204" pitchFamily="34" charset="0"/>
              </a:rPr>
              <a:t>La force derrière la technologie de pointe au gouvernement</a:t>
            </a:r>
          </a:p>
          <a:p>
            <a:pPr algn="ctr"/>
            <a:endParaRPr lang="fr-CA" noProof="0">
              <a:solidFill>
                <a:srgbClr val="FFFFFF"/>
              </a:solidFill>
            </a:endParaRPr>
          </a:p>
        </p:txBody>
      </p:sp>
    </p:spTree>
    <p:extLst>
      <p:ext uri="{BB962C8B-B14F-4D97-AF65-F5344CB8AC3E}">
        <p14:creationId xmlns:p14="http://schemas.microsoft.com/office/powerpoint/2010/main" val="248171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8E13735B-4973-481C-9679-A973D14F5393}"/>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ECC6082B-1F92-431C-823C-BBA51B5D786D}"/>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a:extLst>
              <a:ext uri="{FF2B5EF4-FFF2-40B4-BE49-F238E27FC236}">
                <a16:creationId xmlns:a16="http://schemas.microsoft.com/office/drawing/2014/main" id="{D04699B9-2ABA-4D4E-927C-E6F9A4EC50E4}"/>
              </a:ext>
            </a:extLst>
          </p:cNvPr>
          <p:cNvSpPr>
            <a:spLocks noGrp="1"/>
          </p:cNvSpPr>
          <p:nvPr>
            <p:ph idx="1" hasCustomPrompt="1"/>
          </p:nvPr>
        </p:nvSpPr>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7" name="Slide Number Placeholder">
            <a:extLst>
              <a:ext uri="{FF2B5EF4-FFF2-40B4-BE49-F238E27FC236}">
                <a16:creationId xmlns:a16="http://schemas.microsoft.com/office/drawing/2014/main" id="{7805F64D-10D8-47DA-BB73-3E60BE3D2B92}"/>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054136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ntenu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C0309F74-DC49-4A1E-BF52-FFAAACCD9289}"/>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8FA463D9-FC57-40A4-8FDD-535859DC67BA}"/>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14" name="Straight Connector">
            <a:extLst>
              <a:ext uri="{FF2B5EF4-FFF2-40B4-BE49-F238E27FC236}">
                <a16:creationId xmlns:a16="http://schemas.microsoft.com/office/drawing/2014/main" id="{17DFC54A-813A-42F4-99E1-1F5AEB95584C}"/>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1">
            <a:extLst>
              <a:ext uri="{FF2B5EF4-FFF2-40B4-BE49-F238E27FC236}">
                <a16:creationId xmlns:a16="http://schemas.microsoft.com/office/drawing/2014/main" id="{09D03923-2BEC-46EC-B49D-0344E66A5723}"/>
              </a:ext>
            </a:extLst>
          </p:cNvPr>
          <p:cNvSpPr>
            <a:spLocks noGrp="1"/>
          </p:cNvSpPr>
          <p:nvPr>
            <p:ph sz="half" idx="1" hasCustomPrompt="1"/>
          </p:nvPr>
        </p:nvSpPr>
        <p:spPr>
          <a:xfrm>
            <a:off x="550864" y="1314451"/>
            <a:ext cx="5273674"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solidFill>
                  <a:schemeClr val="accent1"/>
                </a:solidFill>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accent2"/>
                </a:solidFill>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0"/>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4" name="Content Placeholder 2">
            <a:extLst>
              <a:ext uri="{FF2B5EF4-FFF2-40B4-BE49-F238E27FC236}">
                <a16:creationId xmlns:a16="http://schemas.microsoft.com/office/drawing/2014/main" id="{F75ADBD8-845D-4879-9406-DACE8D46EA80}"/>
              </a:ext>
            </a:extLst>
          </p:cNvPr>
          <p:cNvSpPr>
            <a:spLocks noGrp="1"/>
          </p:cNvSpPr>
          <p:nvPr>
            <p:ph sz="half" idx="2" hasCustomPrompt="1"/>
          </p:nvPr>
        </p:nvSpPr>
        <p:spPr>
          <a:xfrm>
            <a:off x="6375401" y="1314451"/>
            <a:ext cx="5265736"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8" name="Slide Number Placeholder">
            <a:extLst>
              <a:ext uri="{FF2B5EF4-FFF2-40B4-BE49-F238E27FC236}">
                <a16:creationId xmlns:a16="http://schemas.microsoft.com/office/drawing/2014/main" id="{BF5D807F-2803-47BE-8E57-053C917C67B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167173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en-CA" noProof="0"/>
              <a:t>Edit presentation title</a:t>
            </a:r>
          </a:p>
        </p:txBody>
      </p:sp>
      <p:sp>
        <p:nvSpPr>
          <p:cNvPr id="3" name="Subtitle 2">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presentation subtitle</a:t>
            </a:r>
          </a:p>
        </p:txBody>
      </p:sp>
      <p:sp>
        <p:nvSpPr>
          <p:cNvPr id="14" name="Cover - Date, Version and Status 3">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en-CA" noProof="0"/>
              <a:t>Date | Version (Status)</a:t>
            </a:r>
          </a:p>
        </p:txBody>
      </p:sp>
      <p:pic>
        <p:nvPicPr>
          <p:cNvPr id="9" name="Cover - SSC's Departmental Signature - English First 4" descr="Shared Services Canada departmental signature">
            <a:extLst>
              <a:ext uri="{FF2B5EF4-FFF2-40B4-BE49-F238E27FC236}">
                <a16:creationId xmlns:a16="http://schemas.microsoft.com/office/drawing/2014/main" id="{56E2EDB3-2480-90F6-4AC3-E4F82427445E}"/>
              </a:ext>
              <a:ext uri="{C183D7F6-B498-43B3-948B-1728B52AA6E4}">
                <adec:decorative xmlns:adec="http://schemas.microsoft.com/office/drawing/2017/decorative" val="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6000" y="4051835"/>
            <a:ext cx="3599990" cy="288000"/>
          </a:xfrm>
          <a:prstGeom prst="rect">
            <a:avLst/>
          </a:prstGeom>
        </p:spPr>
      </p:pic>
      <p:pic>
        <p:nvPicPr>
          <p:cNvPr id="10" name="Cover - Canada Wordmark 5"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Cover - SSC half leaf 6">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Cover - Colourful Gradient footer 7">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81902"/>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CA" noProof="0">
              <a:ln>
                <a:noFill/>
              </a:ln>
            </a:endParaRPr>
          </a:p>
        </p:txBody>
      </p:sp>
      <p:sp>
        <p:nvSpPr>
          <p:cNvPr id="19" name="Cover - SSC Tagline 8">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62367" y="3150056"/>
            <a:ext cx="791999" cy="6655691"/>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en-CA" sz="1800" b="0" kern="900" cap="none" spc="20" baseline="0" noProof="0">
                <a:solidFill>
                  <a:srgbClr val="FFFFFF"/>
                </a:solidFill>
                <a:latin typeface="+mn-lt"/>
                <a:cs typeface="Arial" panose="020B0604020202020204" pitchFamily="34" charset="0"/>
              </a:rPr>
              <a:t>Powering world-class technology for Government</a:t>
            </a:r>
          </a:p>
          <a:p>
            <a:pPr algn="ctr"/>
            <a:endParaRPr lang="en-CA" noProof="0">
              <a:solidFill>
                <a:srgbClr val="FFFFFF"/>
              </a:solidFill>
            </a:endParaRPr>
          </a:p>
        </p:txBody>
      </p:sp>
    </p:spTree>
    <p:extLst>
      <p:ext uri="{BB962C8B-B14F-4D97-AF65-F5344CB8AC3E}">
        <p14:creationId xmlns:p14="http://schemas.microsoft.com/office/powerpoint/2010/main" val="18092407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62D3D-AB72-13C6-2E74-8028D8D8CB6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DB04EAF-E36D-5201-B485-BEAEFDB20D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F428C49-0549-A08C-7080-8D804E19EFAA}"/>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7F83F512-0B12-6DBD-8696-D99FB0B0A3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E39342-8F08-C5E0-B14C-1848CB7F3FEA}"/>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236669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A9D8F4DD-097D-4592-8CEA-8B64ED8DB337}"/>
              </a:ext>
            </a:extLst>
          </p:cNvPr>
          <p:cNvSpPr>
            <a:spLocks noGrp="1"/>
          </p:cNvSpPr>
          <p:nvPr>
            <p:ph type="ctrTitle" hasCustomPrompt="1"/>
          </p:nvPr>
        </p:nvSpPr>
        <p:spPr>
          <a:xfrm>
            <a:off x="550863" y="512763"/>
            <a:ext cx="5539144" cy="1452837"/>
          </a:xfrm>
          <a:prstGeom prst="rect">
            <a:avLst/>
          </a:prstGeom>
        </p:spPr>
        <p:txBody>
          <a:bodyPr wrap="square" lIns="0" tIns="0" rIns="0" bIns="180000" anchor="b">
            <a:normAutofit/>
          </a:bodyPr>
          <a:lstStyle>
            <a:lvl1pPr algn="l">
              <a:lnSpc>
                <a:spcPct val="100000"/>
              </a:lnSpc>
              <a:defRPr sz="3600" b="1">
                <a:latin typeface="Arial" panose="020B0604020202020204" pitchFamily="34" charset="0"/>
                <a:cs typeface="Arial" panose="020B0604020202020204" pitchFamily="34" charset="0"/>
              </a:defRPr>
            </a:lvl1pPr>
          </a:lstStyle>
          <a:p>
            <a:r>
              <a:rPr lang="en-CA" noProof="0"/>
              <a:t>Edit title</a:t>
            </a:r>
          </a:p>
        </p:txBody>
      </p:sp>
      <p:sp>
        <p:nvSpPr>
          <p:cNvPr id="20" name="Subtitle">
            <a:extLst>
              <a:ext uri="{FF2B5EF4-FFF2-40B4-BE49-F238E27FC236}">
                <a16:creationId xmlns:a16="http://schemas.microsoft.com/office/drawing/2014/main" id="{7D31FFB0-63B3-4583-97D8-F991BD83D41A}"/>
              </a:ext>
            </a:extLst>
          </p:cNvPr>
          <p:cNvSpPr>
            <a:spLocks noGrp="1"/>
          </p:cNvSpPr>
          <p:nvPr>
            <p:ph type="subTitle" idx="1" hasCustomPrompt="1"/>
          </p:nvPr>
        </p:nvSpPr>
        <p:spPr>
          <a:xfrm>
            <a:off x="554934" y="1978819"/>
            <a:ext cx="5526713" cy="915580"/>
          </a:xfrm>
          <a:prstGeom prst="rect">
            <a:avLst/>
          </a:prstGeom>
        </p:spPr>
        <p:txBody>
          <a:bodyPr lIns="0" tIns="0" rIns="0" bIns="0">
            <a:normAutofit/>
          </a:bodyPr>
          <a:lstStyle>
            <a:lvl1pPr marL="0" indent="0" algn="l">
              <a:lnSpc>
                <a:spcPct val="100000"/>
              </a:lnSpc>
              <a:buNone/>
              <a:defRPr sz="2800" b="0">
                <a:solidFill>
                  <a:schemeClr val="accent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noProof="0"/>
              <a:t>Edit subtitle</a:t>
            </a:r>
          </a:p>
        </p:txBody>
      </p:sp>
      <p:sp>
        <p:nvSpPr>
          <p:cNvPr id="21" name="Date &amp; Version">
            <a:extLst>
              <a:ext uri="{FF2B5EF4-FFF2-40B4-BE49-F238E27FC236}">
                <a16:creationId xmlns:a16="http://schemas.microsoft.com/office/drawing/2014/main" id="{FC04C94B-E4A3-410C-8BA9-F875E7545532}"/>
              </a:ext>
            </a:extLst>
          </p:cNvPr>
          <p:cNvSpPr>
            <a:spLocks noGrp="1"/>
          </p:cNvSpPr>
          <p:nvPr>
            <p:ph type="body" sz="quarter" idx="13" hasCustomPrompt="1"/>
          </p:nvPr>
        </p:nvSpPr>
        <p:spPr>
          <a:xfrm>
            <a:off x="557453" y="2911696"/>
            <a:ext cx="5539144" cy="400818"/>
          </a:xfrm>
          <a:prstGeom prst="rect">
            <a:avLst/>
          </a:prstGeom>
          <a:noFill/>
          <a:ln>
            <a:noFill/>
          </a:ln>
        </p:spPr>
        <p:txBody>
          <a:bodyPr lIns="0" tIns="0" rIns="0" bIns="0" anchor="b">
            <a:normAutofit/>
          </a:bodyPr>
          <a:lstStyle>
            <a:lvl1pPr marL="0" indent="0">
              <a:buNone/>
              <a:defRPr sz="1800" b="0">
                <a:solidFill>
                  <a:schemeClr val="tx1"/>
                </a:solidFill>
                <a:latin typeface="Arial" panose="020B0604020202020204" pitchFamily="34" charset="0"/>
                <a:cs typeface="Arial" panose="020B0604020202020204" pitchFamily="34" charset="0"/>
              </a:defRPr>
            </a:lvl1pPr>
          </a:lstStyle>
          <a:p>
            <a:pPr lvl="0"/>
            <a:r>
              <a:rPr lang="en-CA" noProof="0"/>
              <a:t>Date | Version</a:t>
            </a:r>
          </a:p>
        </p:txBody>
      </p:sp>
      <p:cxnSp>
        <p:nvCxnSpPr>
          <p:cNvPr id="22" name="Straight Connector">
            <a:extLst>
              <a:ext uri="{FF2B5EF4-FFF2-40B4-BE49-F238E27FC236}">
                <a16:creationId xmlns:a16="http://schemas.microsoft.com/office/drawing/2014/main" id="{9C80198D-08DD-411E-924D-A1D80159A599}"/>
              </a:ext>
              <a:ext uri="{C183D7F6-B498-43B3-948B-1728B52AA6E4}">
                <adec:decorative xmlns:adec="http://schemas.microsoft.com/office/drawing/2017/decorative" val="1"/>
              </a:ext>
            </a:extLst>
          </p:cNvPr>
          <p:cNvCxnSpPr>
            <a:cxnSpLocks/>
          </p:cNvCxnSpPr>
          <p:nvPr/>
        </p:nvCxnSpPr>
        <p:spPr>
          <a:xfrm>
            <a:off x="571124" y="3647631"/>
            <a:ext cx="552547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23" name="FIP">
            <a:extLst>
              <a:ext uri="{FF2B5EF4-FFF2-40B4-BE49-F238E27FC236}">
                <a16:creationId xmlns:a16="http://schemas.microsoft.com/office/drawing/2014/main" id="{2DC7631A-A9E6-4402-B697-CC389066D0C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124" y="4091450"/>
            <a:ext cx="2747167" cy="219774"/>
          </a:xfrm>
          <a:prstGeom prst="rect">
            <a:avLst/>
          </a:prstGeom>
        </p:spPr>
      </p:pic>
      <p:pic>
        <p:nvPicPr>
          <p:cNvPr id="24" name="Canada Wordmark">
            <a:extLst>
              <a:ext uri="{FF2B5EF4-FFF2-40B4-BE49-F238E27FC236}">
                <a16:creationId xmlns:a16="http://schemas.microsoft.com/office/drawing/2014/main" id="{D13F25BC-7601-4A53-9419-EE8F6370E605}"/>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03839" y="3982749"/>
            <a:ext cx="1386168" cy="328476"/>
          </a:xfrm>
          <a:prstGeom prst="rect">
            <a:avLst/>
          </a:prstGeom>
        </p:spPr>
      </p:pic>
      <p:pic>
        <p:nvPicPr>
          <p:cNvPr id="25" name="SSC Leaf">
            <a:extLst>
              <a:ext uri="{FF2B5EF4-FFF2-40B4-BE49-F238E27FC236}">
                <a16:creationId xmlns:a16="http://schemas.microsoft.com/office/drawing/2014/main" id="{570CB2FC-A0CC-4879-99AC-9929A6A474A8}"/>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76900" y="631140"/>
            <a:ext cx="1723638" cy="3678497"/>
          </a:xfrm>
          <a:prstGeom prst="rect">
            <a:avLst/>
          </a:prstGeom>
        </p:spPr>
      </p:pic>
      <p:sp>
        <p:nvSpPr>
          <p:cNvPr id="26" name="Rectangle">
            <a:extLst>
              <a:ext uri="{FF2B5EF4-FFF2-40B4-BE49-F238E27FC236}">
                <a16:creationId xmlns:a16="http://schemas.microsoft.com/office/drawing/2014/main" id="{751EDE7A-3CAA-4768-9C9F-D9565F3E3368}"/>
              </a:ext>
              <a:ext uri="{C183D7F6-B498-43B3-948B-1728B52AA6E4}">
                <adec:decorative xmlns:adec="http://schemas.microsoft.com/office/drawing/2017/decorative" val="1"/>
              </a:ext>
            </a:extLst>
          </p:cNvPr>
          <p:cNvSpPr/>
          <p:nvPr userDrawn="1"/>
        </p:nvSpPr>
        <p:spPr>
          <a:xfrm>
            <a:off x="0" y="6066875"/>
            <a:ext cx="12192000" cy="791126"/>
          </a:xfrm>
          <a:prstGeom prst="rect">
            <a:avLst/>
          </a:prstGeom>
          <a:solidFill>
            <a:srgbClr val="1C1C2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sp>
        <p:nvSpPr>
          <p:cNvPr id="27" name="Gradient">
            <a:extLst>
              <a:ext uri="{FF2B5EF4-FFF2-40B4-BE49-F238E27FC236}">
                <a16:creationId xmlns:a16="http://schemas.microsoft.com/office/drawing/2014/main" id="{24BB49AB-728F-4438-9844-825431DF836F}"/>
              </a:ext>
              <a:ext uri="{C183D7F6-B498-43B3-948B-1728B52AA6E4}">
                <adec:decorative xmlns:adec="http://schemas.microsoft.com/office/drawing/2017/decorative" val="1"/>
              </a:ext>
            </a:extLst>
          </p:cNvPr>
          <p:cNvSpPr/>
          <p:nvPr userDrawn="1"/>
        </p:nvSpPr>
        <p:spPr>
          <a:xfrm>
            <a:off x="1468740" y="6066874"/>
            <a:ext cx="4949050" cy="791126"/>
          </a:xfrm>
          <a:prstGeom prst="rect">
            <a:avLst/>
          </a:prstGeom>
          <a:gradFill>
            <a:gsLst>
              <a:gs pos="0">
                <a:srgbClr val="1C1C2A"/>
              </a:gs>
              <a:gs pos="50000">
                <a:srgbClr val="3F2D96"/>
              </a:gs>
              <a:gs pos="100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CA" noProof="0">
              <a:ln>
                <a:noFill/>
              </a:ln>
            </a:endParaRPr>
          </a:p>
        </p:txBody>
      </p:sp>
      <p:pic>
        <p:nvPicPr>
          <p:cNvPr id="28" name="Rectrangle">
            <a:extLst>
              <a:ext uri="{FF2B5EF4-FFF2-40B4-BE49-F238E27FC236}">
                <a16:creationId xmlns:a16="http://schemas.microsoft.com/office/drawing/2014/main" id="{91727A7E-C3B1-41A1-BF82-6C84849D4187}"/>
              </a:ext>
              <a:ext uri="{C183D7F6-B498-43B3-948B-1728B52AA6E4}">
                <adec:decorative xmlns:adec="http://schemas.microsoft.com/office/drawing/2017/decorative" val="1"/>
              </a:ext>
            </a:extLst>
          </p:cNvPr>
          <p:cNvPicPr>
            <a:picLocks noChangeAspect="1"/>
          </p:cNvPicPr>
          <p:nvPr userDrawn="1"/>
        </p:nvPicPr>
        <p:blipFill rotWithShape="1">
          <a:blip r:embed="rId9">
            <a:extLst>
              <a:ext uri="{96DAC541-7B7A-43D3-8B79-37D633B846F1}">
                <asvg:svgBlip xmlns:asvg="http://schemas.microsoft.com/office/drawing/2016/SVG/main" r:embed="rId10"/>
              </a:ext>
            </a:extLst>
          </a:blip>
          <a:srcRect r="79428"/>
          <a:stretch/>
        </p:blipFill>
        <p:spPr>
          <a:xfrm>
            <a:off x="5536310" y="6067074"/>
            <a:ext cx="922762" cy="790925"/>
          </a:xfrm>
          <a:prstGeom prst="rect">
            <a:avLst/>
          </a:prstGeom>
        </p:spPr>
      </p:pic>
      <p:sp>
        <p:nvSpPr>
          <p:cNvPr id="30" name="Tagline">
            <a:extLst>
              <a:ext uri="{FF2B5EF4-FFF2-40B4-BE49-F238E27FC236}">
                <a16:creationId xmlns:a16="http://schemas.microsoft.com/office/drawing/2014/main" id="{61C9B5F7-CF7C-4934-AE31-4474AEA0DDCD}"/>
              </a:ext>
            </a:extLst>
          </p:cNvPr>
          <p:cNvSpPr txBox="1"/>
          <p:nvPr userDrawn="1"/>
        </p:nvSpPr>
        <p:spPr>
          <a:xfrm>
            <a:off x="5398477" y="6071356"/>
            <a:ext cx="6254612" cy="792713"/>
          </a:xfrm>
          <a:prstGeom prst="rect">
            <a:avLst/>
          </a:prstGeom>
          <a:noFill/>
        </p:spPr>
        <p:txBody>
          <a:bodyPr wrap="square" lIns="0" tIns="144000" rIns="0" bIns="0" rtlCol="0" anchor="ctr" anchorCtr="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CA" sz="1800" b="0" kern="900" cap="none" spc="20" baseline="0" noProof="0">
                <a:solidFill>
                  <a:schemeClr val="bg1"/>
                </a:solidFill>
                <a:latin typeface="Arial" panose="020B0604020202020204" pitchFamily="34" charset="0"/>
                <a:cs typeface="Arial" panose="020B0604020202020204" pitchFamily="34" charset="0"/>
              </a:rPr>
              <a:t>Powering world-class technology for Government</a:t>
            </a:r>
          </a:p>
          <a:p>
            <a:pPr algn="r"/>
            <a:endParaRPr lang="en-CA" sz="1400" noProof="0"/>
          </a:p>
        </p:txBody>
      </p:sp>
    </p:spTree>
    <p:extLst>
      <p:ext uri="{BB962C8B-B14F-4D97-AF65-F5344CB8AC3E}">
        <p14:creationId xmlns:p14="http://schemas.microsoft.com/office/powerpoint/2010/main" val="1746848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extLst>
    <p:ext uri="{DCECCB84-F9BA-43D5-87BE-67443E8EF086}">
      <p15:sldGuideLst xmlns:p15="http://schemas.microsoft.com/office/powerpoint/2012/main">
        <p15:guide id="1" pos="5518">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B7610E3-0161-4A79-A059-3C5581B22867}"/>
              </a:ext>
            </a:extLst>
          </p:cNvPr>
          <p:cNvSpPr>
            <a:spLocks noGrp="1"/>
          </p:cNvSpPr>
          <p:nvPr>
            <p:ph type="title" hasCustomPrompt="1"/>
          </p:nvPr>
        </p:nvSpPr>
        <p:spPr>
          <a:xfrm>
            <a:off x="550863" y="1314450"/>
            <a:ext cx="11093450" cy="1997075"/>
          </a:xfrm>
          <a:prstGeom prst="rect">
            <a:avLst/>
          </a:prstGeom>
        </p:spPr>
        <p:txBody>
          <a:bodyPr lIns="0" tIns="0" rIns="0" bIns="0" anchor="b">
            <a:normAutofit/>
          </a:bodyPr>
          <a:lstStyle>
            <a:lvl1pPr>
              <a:defRPr sz="3600" b="1">
                <a:solidFill>
                  <a:schemeClr val="tx1"/>
                </a:solidFill>
              </a:defRPr>
            </a:lvl1pPr>
          </a:lstStyle>
          <a:p>
            <a:r>
              <a:rPr lang="en-CA" noProof="0"/>
              <a:t>Edit title</a:t>
            </a:r>
          </a:p>
        </p:txBody>
      </p:sp>
      <p:sp>
        <p:nvSpPr>
          <p:cNvPr id="4" name="Subtitle">
            <a:extLst>
              <a:ext uri="{FF2B5EF4-FFF2-40B4-BE49-F238E27FC236}">
                <a16:creationId xmlns:a16="http://schemas.microsoft.com/office/drawing/2014/main" id="{B56A3E4A-29C7-4F86-B81E-122F3798EABE}"/>
              </a:ext>
            </a:extLst>
          </p:cNvPr>
          <p:cNvSpPr>
            <a:spLocks noGrp="1"/>
          </p:cNvSpPr>
          <p:nvPr>
            <p:ph type="body" idx="1" hasCustomPrompt="1"/>
          </p:nvPr>
        </p:nvSpPr>
        <p:spPr>
          <a:xfrm>
            <a:off x="550863" y="3338513"/>
            <a:ext cx="11093450" cy="1252537"/>
          </a:xfrm>
          <a:prstGeom prst="rect">
            <a:avLst/>
          </a:prstGeom>
        </p:spPr>
        <p:txBody>
          <a:bodyPr lIns="0" tIns="180000" rIns="0" bIns="0">
            <a:normAutofit/>
          </a:bodyPr>
          <a:lstStyle>
            <a:lvl1pPr marL="0" indent="0">
              <a:buNone/>
              <a:defRPr sz="3200" b="0">
                <a:solidFill>
                  <a:schemeClr val="accent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noProof="0"/>
              <a:t>Edit subtitle</a:t>
            </a:r>
          </a:p>
        </p:txBody>
      </p:sp>
      <p:sp>
        <p:nvSpPr>
          <p:cNvPr id="6" name="Slide Number Placeholder">
            <a:extLst>
              <a:ext uri="{FF2B5EF4-FFF2-40B4-BE49-F238E27FC236}">
                <a16:creationId xmlns:a16="http://schemas.microsoft.com/office/drawing/2014/main" id="{6D494E4A-739E-4CEA-AD01-73B2216A5420}"/>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4249210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5" name="Subtitle">
            <a:extLst>
              <a:ext uri="{FF2B5EF4-FFF2-40B4-BE49-F238E27FC236}">
                <a16:creationId xmlns:a16="http://schemas.microsoft.com/office/drawing/2014/main" id="{CF3CBCCF-FDD4-4BD9-A400-AA4DD8B58428}"/>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17194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DB70B14A-247E-47A1-A166-7E652C2DAF4C}"/>
              </a:ext>
            </a:extLst>
          </p:cNvPr>
          <p:cNvSpPr>
            <a:spLocks noGrp="1"/>
          </p:cNvSpPr>
          <p:nvPr>
            <p:ph type="title" hasCustomPrompt="1"/>
          </p:nvPr>
        </p:nvSpPr>
        <p:spPr>
          <a:xfrm>
            <a:off x="558344"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4" name="Subtitle">
            <a:extLst>
              <a:ext uri="{FF2B5EF4-FFF2-40B4-BE49-F238E27FC236}">
                <a16:creationId xmlns:a16="http://schemas.microsoft.com/office/drawing/2014/main" id="{502CC646-0C49-4F6D-8342-A02CBE1B8169}"/>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10" name="Straight Connector">
            <a:extLst>
              <a:ext uri="{FF2B5EF4-FFF2-40B4-BE49-F238E27FC236}">
                <a16:creationId xmlns:a16="http://schemas.microsoft.com/office/drawing/2014/main" id="{289FAEAE-C67A-456A-B917-8F7233C8C9C1}"/>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5" name="Content Placeholder 2">
            <a:extLst>
              <a:ext uri="{FF2B5EF4-FFF2-40B4-BE49-F238E27FC236}">
                <a16:creationId xmlns:a16="http://schemas.microsoft.com/office/drawing/2014/main" id="{E0755308-4D90-486C-A881-BD33886E2C3E}"/>
              </a:ext>
            </a:extLst>
          </p:cNvPr>
          <p:cNvSpPr>
            <a:spLocks noGrp="1"/>
          </p:cNvSpPr>
          <p:nvPr>
            <p:ph idx="14" hasCustomPrompt="1"/>
          </p:nvPr>
        </p:nvSpPr>
        <p:spPr>
          <a:xfrm>
            <a:off x="558344" y="1414386"/>
            <a:ext cx="5266194" cy="4607497"/>
          </a:xfrm>
          <a:prstGeom prst="rect">
            <a:avLst/>
          </a:prstGeom>
        </p:spPr>
        <p:txBody>
          <a:bodyPr/>
          <a:lstStyle>
            <a:lvl1pPr>
              <a:spcAft>
                <a:spcPts val="1200"/>
              </a:spcAft>
              <a:defRPr sz="3200" b="1">
                <a:solidFill>
                  <a:schemeClr val="tx1"/>
                </a:solidFill>
              </a:defRPr>
            </a:lvl1pPr>
            <a:lvl2pPr>
              <a:spcAft>
                <a:spcPts val="1200"/>
              </a:spcAft>
              <a:defRPr sz="2600" b="0">
                <a:solidFill>
                  <a:schemeClr val="tx1"/>
                </a:solidFill>
              </a:defRPr>
            </a:lvl2pPr>
            <a:lvl3pPr>
              <a:spcAft>
                <a:spcPts val="1200"/>
              </a:spcAft>
              <a:defRPr sz="2200" b="0">
                <a:solidFill>
                  <a:schemeClr val="tx1"/>
                </a:solidFill>
              </a:defRPr>
            </a:lvl3pPr>
            <a:lvl4pPr>
              <a:spcAft>
                <a:spcPts val="12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13" name="Picture Placeholder">
            <a:extLst>
              <a:ext uri="{FF2B5EF4-FFF2-40B4-BE49-F238E27FC236}">
                <a16:creationId xmlns:a16="http://schemas.microsoft.com/office/drawing/2014/main" id="{075D00F3-091A-4C8B-8C51-F084E49C9713}"/>
              </a:ext>
            </a:extLst>
          </p:cNvPr>
          <p:cNvSpPr>
            <a:spLocks noGrp="1"/>
          </p:cNvSpPr>
          <p:nvPr>
            <p:ph type="pic" idx="1" hasCustomPrompt="1"/>
          </p:nvPr>
        </p:nvSpPr>
        <p:spPr>
          <a:xfrm>
            <a:off x="6375400" y="1314450"/>
            <a:ext cx="5258256" cy="4707442"/>
          </a:xfrm>
          <a:prstGeom prst="rect">
            <a:avLst/>
          </a:prstGeom>
        </p:spPr>
        <p:txBody>
          <a:bodyPr>
            <a:normAutofit/>
          </a:bodyPr>
          <a:lstStyle>
            <a:lvl1pPr marL="0" indent="0" algn="ctr">
              <a:buNone/>
              <a:defRPr sz="1800" b="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noProof="0"/>
              <a:t>Insert picture</a:t>
            </a:r>
          </a:p>
        </p:txBody>
      </p:sp>
      <p:sp>
        <p:nvSpPr>
          <p:cNvPr id="11" name="Slide Number Placeholder">
            <a:extLst>
              <a:ext uri="{FF2B5EF4-FFF2-40B4-BE49-F238E27FC236}">
                <a16:creationId xmlns:a16="http://schemas.microsoft.com/office/drawing/2014/main" id="{2809CFEE-B3CE-434B-BE96-35F21DC5B94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109200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pagination">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77B2E37D-3B54-46C0-ABB5-6B18F9FF6D90}"/>
              </a:ext>
            </a:extLst>
          </p:cNvPr>
          <p:cNvSpPr>
            <a:spLocks noGrp="1"/>
          </p:cNvSpPr>
          <p:nvPr>
            <p:ph type="title" hasCustomPrompt="1"/>
          </p:nvPr>
        </p:nvSpPr>
        <p:spPr>
          <a:xfrm>
            <a:off x="559932" y="525381"/>
            <a:ext cx="5266194"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sp>
        <p:nvSpPr>
          <p:cNvPr id="13" name="Subtitle">
            <a:extLst>
              <a:ext uri="{FF2B5EF4-FFF2-40B4-BE49-F238E27FC236}">
                <a16:creationId xmlns:a16="http://schemas.microsoft.com/office/drawing/2014/main" id="{5AF7F176-F135-4C88-803C-DEC3D4FB6A30}"/>
              </a:ext>
            </a:extLst>
          </p:cNvPr>
          <p:cNvSpPr>
            <a:spLocks noGrp="1"/>
          </p:cNvSpPr>
          <p:nvPr>
            <p:ph type="body" sz="quarter" idx="13" hasCustomPrompt="1"/>
          </p:nvPr>
        </p:nvSpPr>
        <p:spPr>
          <a:xfrm>
            <a:off x="6365875" y="512763"/>
            <a:ext cx="5286125" cy="519861"/>
          </a:xfrm>
          <a:prstGeom prst="rect">
            <a:avLst/>
          </a:prstGeom>
        </p:spPr>
        <p:txBody>
          <a:bodyPr>
            <a:normAutofit/>
          </a:bodyPr>
          <a:lstStyle>
            <a:lvl1pPr marL="0" indent="0" algn="r">
              <a:buNone/>
              <a:defRPr sz="2000" b="0"/>
            </a:lvl1pPr>
          </a:lstStyle>
          <a:p>
            <a:pPr lvl="0"/>
            <a:r>
              <a:rPr lang="en-CA" noProof="0"/>
              <a:t>Edit subtitle</a:t>
            </a:r>
          </a:p>
        </p:txBody>
      </p:sp>
      <p:cxnSp>
        <p:nvCxnSpPr>
          <p:cNvPr id="8" name="Straight Connector">
            <a:extLst>
              <a:ext uri="{FF2B5EF4-FFF2-40B4-BE49-F238E27FC236}">
                <a16:creationId xmlns:a16="http://schemas.microsoft.com/office/drawing/2014/main" id="{56E19AFC-14DA-427C-B996-D71E40D58CFA}"/>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9" name="Slide Number Placeholder">
            <a:extLst>
              <a:ext uri="{FF2B5EF4-FFF2-40B4-BE49-F238E27FC236}">
                <a16:creationId xmlns:a16="http://schemas.microsoft.com/office/drawing/2014/main" id="{7B5E0DA8-5EE7-48B3-9D94-ECD86E9F980C}"/>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547109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nnex">
    <p:bg>
      <p:bgPr>
        <a:solidFill>
          <a:schemeClr val="bg1"/>
        </a:solidFill>
        <a:effectLst/>
      </p:bgPr>
    </p:bg>
    <p:spTree>
      <p:nvGrpSpPr>
        <p:cNvPr id="1" name=""/>
        <p:cNvGrpSpPr/>
        <p:nvPr/>
      </p:nvGrpSpPr>
      <p:grpSpPr>
        <a:xfrm>
          <a:off x="0" y="0"/>
          <a:ext cx="0" cy="0"/>
          <a:chOff x="0" y="0"/>
          <a:chExt cx="0" cy="0"/>
        </a:xfrm>
      </p:grpSpPr>
      <p:pic>
        <p:nvPicPr>
          <p:cNvPr id="5" name="Picture 4" descr="Annex">
            <a:extLst>
              <a:ext uri="{FF2B5EF4-FFF2-40B4-BE49-F238E27FC236}">
                <a16:creationId xmlns:a16="http://schemas.microsoft.com/office/drawing/2014/main" id="{63B4F51E-A672-485A-B6C0-278A1A7619D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47" r="893" b="447"/>
          <a:stretch/>
        </p:blipFill>
        <p:spPr>
          <a:xfrm>
            <a:off x="0" y="-1"/>
            <a:ext cx="12192000" cy="6858001"/>
          </a:xfrm>
          <a:prstGeom prst="rect">
            <a:avLst/>
          </a:prstGeom>
        </p:spPr>
      </p:pic>
      <p:sp>
        <p:nvSpPr>
          <p:cNvPr id="12" name="Title" descr="Annex">
            <a:extLst>
              <a:ext uri="{FF2B5EF4-FFF2-40B4-BE49-F238E27FC236}">
                <a16:creationId xmlns:a16="http://schemas.microsoft.com/office/drawing/2014/main" id="{0DB6BDFA-2B8B-4301-BEAE-DACA76C1F050}"/>
              </a:ext>
            </a:extLst>
          </p:cNvPr>
          <p:cNvSpPr txBox="1"/>
          <p:nvPr userDrawn="1"/>
        </p:nvSpPr>
        <p:spPr>
          <a:xfrm>
            <a:off x="547686" y="2752917"/>
            <a:ext cx="11093449" cy="553998"/>
          </a:xfrm>
          <a:prstGeom prst="rect">
            <a:avLst/>
          </a:prstGeom>
          <a:noFill/>
        </p:spPr>
        <p:txBody>
          <a:bodyPr wrap="square" lIns="0" tIns="0" rIns="0" bIns="0" rtlCol="0">
            <a:spAutoFit/>
          </a:bodyPr>
          <a:lstStyle/>
          <a:p>
            <a:r>
              <a:rPr lang="en-CA" sz="3600" b="1" noProof="0">
                <a:solidFill>
                  <a:schemeClr val="tx1"/>
                </a:solidFill>
              </a:rPr>
              <a:t>Annex</a:t>
            </a:r>
          </a:p>
        </p:txBody>
      </p:sp>
      <p:sp>
        <p:nvSpPr>
          <p:cNvPr id="8" name="Subtitle">
            <a:extLst>
              <a:ext uri="{FF2B5EF4-FFF2-40B4-BE49-F238E27FC236}">
                <a16:creationId xmlns:a16="http://schemas.microsoft.com/office/drawing/2014/main" id="{707F11FB-7788-4047-B1AE-C24B953370BA}"/>
              </a:ext>
            </a:extLst>
          </p:cNvPr>
          <p:cNvSpPr>
            <a:spLocks noGrp="1"/>
          </p:cNvSpPr>
          <p:nvPr>
            <p:ph type="body" idx="1" hasCustomPrompt="1"/>
          </p:nvPr>
        </p:nvSpPr>
        <p:spPr>
          <a:xfrm>
            <a:off x="550863" y="3338513"/>
            <a:ext cx="11093450" cy="1252537"/>
          </a:xfrm>
          <a:prstGeom prst="rect">
            <a:avLst/>
          </a:prstGeom>
        </p:spPr>
        <p:txBody>
          <a:bodyPr lIns="0" tIns="180000" rIns="0" bIns="0">
            <a:normAutofit/>
          </a:bodyPr>
          <a:lstStyle>
            <a:lvl1pPr marL="0" indent="0">
              <a:buNone/>
              <a:defRPr sz="3200" b="0">
                <a:solidFill>
                  <a:schemeClr val="accent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noProof="0"/>
              <a:t>Edit subtitle</a:t>
            </a:r>
          </a:p>
        </p:txBody>
      </p:sp>
      <p:sp>
        <p:nvSpPr>
          <p:cNvPr id="6" name="Slide Number Placeholder">
            <a:extLst>
              <a:ext uri="{FF2B5EF4-FFF2-40B4-BE49-F238E27FC236}">
                <a16:creationId xmlns:a16="http://schemas.microsoft.com/office/drawing/2014/main" id="{55AC884F-7451-4A8E-B820-A8BC0F2B3B54}"/>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958788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and Pagination">
    <p:spTree>
      <p:nvGrpSpPr>
        <p:cNvPr id="1" name=""/>
        <p:cNvGrpSpPr/>
        <p:nvPr/>
      </p:nvGrpSpPr>
      <p:grpSpPr>
        <a:xfrm>
          <a:off x="0" y="0"/>
          <a:ext cx="0" cy="0"/>
          <a:chOff x="0" y="0"/>
          <a:chExt cx="0" cy="0"/>
        </a:xfrm>
      </p:grpSpPr>
      <p:sp>
        <p:nvSpPr>
          <p:cNvPr id="4" name="Slide Number Placeholder">
            <a:extLst>
              <a:ext uri="{FF2B5EF4-FFF2-40B4-BE49-F238E27FC236}">
                <a16:creationId xmlns:a16="http://schemas.microsoft.com/office/drawing/2014/main" id="{0086EC0A-325D-4BEF-9D0E-74F1261D536D}"/>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65885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6E18A16-4956-42A9-B970-971A415B6A20}"/>
              </a:ext>
            </a:extLst>
          </p:cNvPr>
          <p:cNvSpPr>
            <a:spLocks noGrp="1"/>
          </p:cNvSpPr>
          <p:nvPr>
            <p:ph type="title" hasCustomPrompt="1"/>
          </p:nvPr>
        </p:nvSpPr>
        <p:spPr>
          <a:xfrm>
            <a:off x="558344" y="525381"/>
            <a:ext cx="11083690" cy="507242"/>
          </a:xfrm>
          <a:prstGeom prst="rect">
            <a:avLst/>
          </a:prstGeom>
        </p:spPr>
        <p:txBody>
          <a:bodyPr vert="horz" lIns="0" tIns="0" rIns="0" bIns="0" rtlCol="0" anchor="t">
            <a:normAutofit/>
          </a:bodyPr>
          <a:lstStyle>
            <a:lvl1pPr algn="l" defTabSz="914400" rtl="0" eaLnBrk="1" latinLnBrk="0" hangingPunct="1">
              <a:lnSpc>
                <a:spcPct val="120000"/>
              </a:lnSpc>
              <a:spcBef>
                <a:spcPct val="0"/>
              </a:spcBef>
              <a:buNone/>
              <a:defRPr sz="2000" b="1" kern="1200">
                <a:solidFill>
                  <a:schemeClr val="tx1"/>
                </a:solidFill>
                <a:latin typeface="+mj-lt"/>
                <a:ea typeface="+mj-ea"/>
                <a:cs typeface="+mj-cs"/>
              </a:defRPr>
            </a:lvl1pPr>
          </a:lstStyle>
          <a:p>
            <a:r>
              <a:rPr lang="en-CA" noProof="0"/>
              <a:t>Edit title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8E540B21-1F7E-4A1E-A0A2-CBC54DCFF5DF}"/>
              </a:ext>
            </a:extLst>
          </p:cNvPr>
          <p:cNvSpPr>
            <a:spLocks noGrp="1"/>
          </p:cNvSpPr>
          <p:nvPr>
            <p:ph idx="1" hasCustomPrompt="1"/>
          </p:nvPr>
        </p:nvSpPr>
        <p:spPr>
          <a:xfrm>
            <a:off x="558344" y="1414387"/>
            <a:ext cx="11093656" cy="4351338"/>
          </a:xfrm>
          <a:prstGeom prst="rect">
            <a:avLst/>
          </a:prstGeom>
        </p:spPr>
        <p:txBody>
          <a:bodyPr/>
          <a:lstStyle>
            <a:lvl1pPr>
              <a:lnSpc>
                <a:spcPct val="120000"/>
              </a:lnSpc>
              <a:spcBef>
                <a:spcPts val="0"/>
              </a:spcBef>
              <a:spcAft>
                <a:spcPts val="600"/>
              </a:spcAft>
              <a:defRPr sz="2000" b="0">
                <a:solidFill>
                  <a:schemeClr val="tx1"/>
                </a:solidFill>
              </a:defRPr>
            </a:lvl1pPr>
            <a:lvl2pPr>
              <a:lnSpc>
                <a:spcPct val="120000"/>
              </a:lnSpc>
              <a:spcBef>
                <a:spcPts val="0"/>
              </a:spcBef>
              <a:spcAft>
                <a:spcPts val="600"/>
              </a:spcAft>
              <a:defRPr sz="1800" b="0">
                <a:solidFill>
                  <a:schemeClr val="tx1"/>
                </a:solidFill>
              </a:defRPr>
            </a:lvl2pPr>
            <a:lvl3pPr>
              <a:lnSpc>
                <a:spcPct val="120000"/>
              </a:lnSpc>
              <a:spcBef>
                <a:spcPts val="0"/>
              </a:spcBef>
              <a:spcAft>
                <a:spcPts val="600"/>
              </a:spcAft>
              <a:defRPr sz="1800" b="0">
                <a:solidFill>
                  <a:schemeClr val="tx1"/>
                </a:solidFill>
              </a:defRPr>
            </a:lvl3pPr>
            <a:lvl4pPr>
              <a:lnSpc>
                <a:spcPct val="120000"/>
              </a:lnSpc>
              <a:spcBef>
                <a:spcPts val="0"/>
              </a:spcBef>
              <a:spcAft>
                <a:spcPts val="600"/>
              </a:spcAft>
              <a:defRPr sz="1800" b="0">
                <a:solidFill>
                  <a:schemeClr val="tx1"/>
                </a:solidFill>
              </a:defRPr>
            </a:lvl4pPr>
          </a:lstStyle>
          <a:p>
            <a:pPr lvl="0"/>
            <a:r>
              <a:rPr lang="en-CA" noProof="0"/>
              <a:t>Heading</a:t>
            </a:r>
          </a:p>
          <a:p>
            <a:pPr lvl="1"/>
            <a:r>
              <a:rPr lang="en-CA" noProof="0"/>
              <a:t>Second level</a:t>
            </a:r>
          </a:p>
          <a:p>
            <a:pPr lvl="2"/>
            <a:r>
              <a:rPr lang="en-CA" noProof="0"/>
              <a:t>Third level</a:t>
            </a:r>
          </a:p>
          <a:p>
            <a:pPr lvl="3"/>
            <a:r>
              <a:rPr lang="en-CA" noProof="0"/>
              <a:t>Fourth level</a:t>
            </a:r>
          </a:p>
        </p:txBody>
      </p:sp>
      <p:sp>
        <p:nvSpPr>
          <p:cNvPr id="8" name="Slide Number Placeholder">
            <a:extLst>
              <a:ext uri="{FF2B5EF4-FFF2-40B4-BE49-F238E27FC236}">
                <a16:creationId xmlns:a16="http://schemas.microsoft.com/office/drawing/2014/main" id="{B93D0B56-C280-4208-A637-B7ADC0046D5F}"/>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normAutofit/>
          </a:bodyP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3985148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
        <p:nvSpPr>
          <p:cNvPr id="2" name="Espace réservé pour le titre de la présentation">
            <a:extLst>
              <a:ext uri="{FF2B5EF4-FFF2-40B4-BE49-F238E27FC236}">
                <a16:creationId xmlns:a16="http://schemas.microsoft.com/office/drawing/2014/main" id="{16A4CFDF-D1CE-82B0-9BC6-03E5A4D12E09}"/>
              </a:ext>
            </a:extLst>
          </p:cNvPr>
          <p:cNvSpPr>
            <a:spLocks noGrp="1"/>
          </p:cNvSpPr>
          <p:nvPr>
            <p:ph type="ctrTitle" hasCustomPrompt="1"/>
          </p:nvPr>
        </p:nvSpPr>
        <p:spPr>
          <a:xfrm>
            <a:off x="540000" y="830645"/>
            <a:ext cx="6790842" cy="1470656"/>
          </a:xfrm>
          <a:prstGeom prst="rect">
            <a:avLst/>
          </a:prstGeom>
        </p:spPr>
        <p:txBody>
          <a:bodyPr lIns="36000" anchor="b">
            <a:noAutofit/>
          </a:bodyPr>
          <a:lstStyle>
            <a:lvl1pPr algn="l">
              <a:defRPr sz="3600" b="1"/>
            </a:lvl1pPr>
          </a:lstStyle>
          <a:p>
            <a:r>
              <a:rPr lang="fr-CA" noProof="0"/>
              <a:t>Éditer le titre de la présentation</a:t>
            </a:r>
          </a:p>
        </p:txBody>
      </p:sp>
      <p:sp>
        <p:nvSpPr>
          <p:cNvPr id="3" name="Espace réservé pour le sous-titre de la présentation">
            <a:extLst>
              <a:ext uri="{FF2B5EF4-FFF2-40B4-BE49-F238E27FC236}">
                <a16:creationId xmlns:a16="http://schemas.microsoft.com/office/drawing/2014/main" id="{74C8378D-27BB-14C6-372A-0A11E5867C33}"/>
              </a:ext>
            </a:extLst>
          </p:cNvPr>
          <p:cNvSpPr>
            <a:spLocks noGrp="1"/>
          </p:cNvSpPr>
          <p:nvPr>
            <p:ph type="subTitle" idx="1" hasCustomPrompt="1"/>
          </p:nvPr>
        </p:nvSpPr>
        <p:spPr>
          <a:xfrm>
            <a:off x="540000" y="2318235"/>
            <a:ext cx="6790842" cy="902568"/>
          </a:xfrm>
          <a:prstGeom prst="rect">
            <a:avLst/>
          </a:prstGeom>
        </p:spPr>
        <p:txBody>
          <a:bodyPr lIns="36000">
            <a:noAutofit/>
          </a:bodyPr>
          <a:lstStyle>
            <a:lvl1pPr marL="0" indent="0" algn="l">
              <a:buNone/>
              <a:defRPr sz="28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noProof="0"/>
              <a:t>Éditer le sous-titre de la présentation</a:t>
            </a:r>
          </a:p>
        </p:txBody>
      </p:sp>
      <p:sp>
        <p:nvSpPr>
          <p:cNvPr id="14" name="Titre - Date, Version et état">
            <a:extLst>
              <a:ext uri="{FF2B5EF4-FFF2-40B4-BE49-F238E27FC236}">
                <a16:creationId xmlns:a16="http://schemas.microsoft.com/office/drawing/2014/main" id="{3218F095-35EF-F55D-A40C-860C4143D712}"/>
              </a:ext>
            </a:extLst>
          </p:cNvPr>
          <p:cNvSpPr>
            <a:spLocks noGrp="1"/>
          </p:cNvSpPr>
          <p:nvPr>
            <p:ph type="body" sz="quarter" idx="10" hasCustomPrompt="1"/>
          </p:nvPr>
        </p:nvSpPr>
        <p:spPr>
          <a:xfrm>
            <a:off x="540000" y="3221567"/>
            <a:ext cx="6790841" cy="579438"/>
          </a:xfrm>
          <a:prstGeom prst="rect">
            <a:avLst/>
          </a:prstGeom>
        </p:spPr>
        <p:txBody>
          <a:bodyPr lIns="36000">
            <a:noAutofit/>
          </a:bodyPr>
          <a:lstStyle>
            <a:lvl1pPr marL="0" indent="0">
              <a:buNone/>
              <a:defRPr sz="2000"/>
            </a:lvl1pPr>
          </a:lstStyle>
          <a:p>
            <a:pPr lvl="0"/>
            <a:r>
              <a:rPr lang="fr-CA" noProof="0"/>
              <a:t>Date | Version (État)</a:t>
            </a:r>
          </a:p>
        </p:txBody>
      </p:sp>
      <p:pic>
        <p:nvPicPr>
          <p:cNvPr id="5" name="Titre - Logo ministériel" descr="Logo ministériel de Services partagés Canada">
            <a:extLst>
              <a:ext uri="{FF2B5EF4-FFF2-40B4-BE49-F238E27FC236}">
                <a16:creationId xmlns:a16="http://schemas.microsoft.com/office/drawing/2014/main" id="{2FA069BC-759F-AB5D-91EB-DAE7E994EA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31" y="4051835"/>
            <a:ext cx="3552000" cy="288000"/>
          </a:xfrm>
          <a:prstGeom prst="rect">
            <a:avLst/>
          </a:prstGeom>
        </p:spPr>
      </p:pic>
      <p:pic>
        <p:nvPicPr>
          <p:cNvPr id="10" name="Titre - Mot-symbole Canada" descr="Canada Wordmark">
            <a:extLst>
              <a:ext uri="{FF2B5EF4-FFF2-40B4-BE49-F238E27FC236}">
                <a16:creationId xmlns:a16="http://schemas.microsoft.com/office/drawing/2014/main" id="{F7F815D1-541C-8FEC-28BC-73F87D746EA4}"/>
              </a:ext>
              <a:ext uri="{C183D7F6-B498-43B3-948B-1728B52AA6E4}">
                <adec:decorative xmlns:adec="http://schemas.microsoft.com/office/drawing/2017/decorative" val="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1241" y="3884290"/>
            <a:ext cx="1922400" cy="455545"/>
          </a:xfrm>
          <a:prstGeom prst="rect">
            <a:avLst/>
          </a:prstGeom>
        </p:spPr>
      </p:pic>
      <p:pic>
        <p:nvPicPr>
          <p:cNvPr id="7" name="Titre - Demi feuille logo de SPC">
            <a:extLst>
              <a:ext uri="{FF2B5EF4-FFF2-40B4-BE49-F238E27FC236}">
                <a16:creationId xmlns:a16="http://schemas.microsoft.com/office/drawing/2014/main" id="{CAB1BD92-A69B-0FD5-F50F-1D5D69D2109E}"/>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9263" y="839112"/>
            <a:ext cx="1723638" cy="3678497"/>
          </a:xfrm>
          <a:prstGeom prst="rect">
            <a:avLst/>
          </a:prstGeom>
        </p:spPr>
      </p:pic>
      <p:sp>
        <p:nvSpPr>
          <p:cNvPr id="8" name="Titre - Pied de page coloré et dégradé">
            <a:extLst>
              <a:ext uri="{FF2B5EF4-FFF2-40B4-BE49-F238E27FC236}">
                <a16:creationId xmlns:a16="http://schemas.microsoft.com/office/drawing/2014/main" id="{82A45B6E-2B4F-E6FC-7EDD-4FE964901A2A}"/>
              </a:ext>
              <a:ext uri="{C183D7F6-B498-43B3-948B-1728B52AA6E4}">
                <adec:decorative xmlns:adec="http://schemas.microsoft.com/office/drawing/2017/decorative" val="1"/>
              </a:ext>
            </a:extLst>
          </p:cNvPr>
          <p:cNvSpPr/>
          <p:nvPr userDrawn="1"/>
        </p:nvSpPr>
        <p:spPr>
          <a:xfrm>
            <a:off x="-10263" y="6066000"/>
            <a:ext cx="12210801" cy="792000"/>
          </a:xfrm>
          <a:prstGeom prst="rect">
            <a:avLst/>
          </a:prstGeom>
          <a:gradFill>
            <a:gsLst>
              <a:gs pos="96000">
                <a:srgbClr val="2E2560"/>
              </a:gs>
              <a:gs pos="0">
                <a:srgbClr val="1C1C2A"/>
              </a:gs>
              <a:gs pos="20000">
                <a:srgbClr val="3F2D96"/>
              </a:gs>
              <a:gs pos="45000">
                <a:srgbClr val="E532D4"/>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fr-CA" noProof="0">
              <a:ln>
                <a:noFill/>
              </a:ln>
            </a:endParaRPr>
          </a:p>
        </p:txBody>
      </p:sp>
      <p:sp>
        <p:nvSpPr>
          <p:cNvPr id="19" name="Titre - Tire d'appel de SPC">
            <a:extLst>
              <a:ext uri="{FF2B5EF4-FFF2-40B4-BE49-F238E27FC236}">
                <a16:creationId xmlns:a16="http://schemas.microsoft.com/office/drawing/2014/main" id="{0C4BD543-B09F-ABF0-7D42-E3DC4F3CEB52}"/>
              </a:ext>
              <a:ext uri="{C183D7F6-B498-43B3-948B-1728B52AA6E4}">
                <adec:decorative xmlns:adec="http://schemas.microsoft.com/office/drawing/2017/decorative" val="0"/>
              </a:ext>
            </a:extLst>
          </p:cNvPr>
          <p:cNvSpPr/>
          <p:nvPr userDrawn="1"/>
        </p:nvSpPr>
        <p:spPr>
          <a:xfrm rot="16200000">
            <a:off x="8430000" y="3095999"/>
            <a:ext cx="792000" cy="6732000"/>
          </a:xfrm>
          <a:prstGeom prst="round2SameRect">
            <a:avLst>
              <a:gd name="adj1" fmla="val 50000"/>
              <a:gd name="adj2" fmla="val 0"/>
            </a:avLst>
          </a:prstGeom>
          <a:solidFill>
            <a:srgbClr val="000000"/>
          </a:solidFill>
        </p:spPr>
        <p:style>
          <a:lnRef idx="2">
            <a:schemeClr val="dk1">
              <a:shade val="15000"/>
            </a:schemeClr>
          </a:lnRef>
          <a:fillRef idx="1">
            <a:schemeClr val="dk1"/>
          </a:fillRef>
          <a:effectRef idx="0">
            <a:schemeClr val="dk1"/>
          </a:effectRef>
          <a:fontRef idx="minor">
            <a:schemeClr val="lt1"/>
          </a:fontRef>
        </p:style>
        <p:txBody>
          <a:bodyPr vert="vert" rtlCol="0" anchor="ctr" anchorCtr="1">
            <a:noAutofit/>
          </a:bodyPr>
          <a:lstStyle/>
          <a:p>
            <a:pPr marL="0" marR="0" lvl="0" indent="0" algn="r" defTabSz="914400" rtl="0" eaLnBrk="1" fontAlgn="auto" latinLnBrk="0" hangingPunct="1">
              <a:lnSpc>
                <a:spcPct val="300000"/>
              </a:lnSpc>
              <a:spcBef>
                <a:spcPts val="0"/>
              </a:spcBef>
              <a:spcAft>
                <a:spcPts val="0"/>
              </a:spcAft>
              <a:buClrTx/>
              <a:buSzTx/>
              <a:buFontTx/>
              <a:buNone/>
              <a:tabLst/>
              <a:defRPr/>
            </a:pPr>
            <a:r>
              <a:rPr lang="fr-CA" sz="1800" b="0" kern="900" cap="none" spc="20" baseline="0" noProof="0">
                <a:solidFill>
                  <a:srgbClr val="FFFFFF"/>
                </a:solidFill>
                <a:latin typeface="+mn-lt"/>
                <a:cs typeface="Arial" panose="020B0604020202020204" pitchFamily="34" charset="0"/>
              </a:rPr>
              <a:t>La force derrière la technologie de pointe au gouvernement</a:t>
            </a:r>
          </a:p>
          <a:p>
            <a:pPr algn="ctr"/>
            <a:endParaRPr lang="fr-CA" noProof="0">
              <a:solidFill>
                <a:srgbClr val="FFFFFF"/>
              </a:solidFill>
            </a:endParaRPr>
          </a:p>
        </p:txBody>
      </p:sp>
    </p:spTree>
    <p:extLst>
      <p:ext uri="{BB962C8B-B14F-4D97-AF65-F5344CB8AC3E}">
        <p14:creationId xmlns:p14="http://schemas.microsoft.com/office/powerpoint/2010/main" val="3707973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8E13735B-4973-481C-9679-A973D14F5393}"/>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ECC6082B-1F92-431C-823C-BBA51B5D786D}"/>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9" name="Straight Connector">
            <a:extLst>
              <a:ext uri="{FF2B5EF4-FFF2-40B4-BE49-F238E27FC236}">
                <a16:creationId xmlns:a16="http://schemas.microsoft.com/office/drawing/2014/main" id="{CAA0D912-3A38-46AA-89D5-6D0CB31B21AB}"/>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a:extLst>
              <a:ext uri="{FF2B5EF4-FFF2-40B4-BE49-F238E27FC236}">
                <a16:creationId xmlns:a16="http://schemas.microsoft.com/office/drawing/2014/main" id="{D04699B9-2ABA-4D4E-927C-E6F9A4EC50E4}"/>
              </a:ext>
            </a:extLst>
          </p:cNvPr>
          <p:cNvSpPr>
            <a:spLocks noGrp="1"/>
          </p:cNvSpPr>
          <p:nvPr>
            <p:ph idx="1" hasCustomPrompt="1"/>
          </p:nvPr>
        </p:nvSpPr>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7" name="Slide Number Placeholder">
            <a:extLst>
              <a:ext uri="{FF2B5EF4-FFF2-40B4-BE49-F238E27FC236}">
                <a16:creationId xmlns:a16="http://schemas.microsoft.com/office/drawing/2014/main" id="{7805F64D-10D8-47DA-BB73-3E60BE3D2B92}"/>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1288086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9196-6456-FE3B-F47E-0B56B34895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D9107D1C-DDC7-08B2-C905-8A07F847EA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846DC4-F6A1-D46E-40A9-3C439A62E59D}"/>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843216AD-A71F-2EAF-1066-1668A32DBD2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513EAFB-F9DB-CE30-D5BB-BB338A766AE2}"/>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027905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contenu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C0309F74-DC49-4A1E-BF52-FFAAACCD9289}"/>
              </a:ext>
            </a:extLst>
          </p:cNvPr>
          <p:cNvSpPr>
            <a:spLocks noGrp="1"/>
          </p:cNvSpPr>
          <p:nvPr>
            <p:ph type="title" hasCustomPrompt="1"/>
          </p:nvPr>
        </p:nvSpPr>
        <p:spPr>
          <a:xfrm>
            <a:off x="558344" y="525380"/>
            <a:ext cx="5266194" cy="507233"/>
          </a:xfrm>
          <a:prstGeom prst="rect">
            <a:avLst/>
          </a:prstGeom>
        </p:spPr>
        <p:txBody>
          <a:bodyPr>
            <a:noAutofit/>
          </a:bodyPr>
          <a:lstStyle>
            <a:lvl1pPr>
              <a:defRPr sz="2000">
                <a:solidFill>
                  <a:schemeClr val="tx1"/>
                </a:solidFill>
              </a:defRPr>
            </a:lvl1pPr>
          </a:lstStyle>
          <a:p>
            <a:r>
              <a:rPr lang="fr-CA" noProof="0"/>
              <a:t>Éditer le titre</a:t>
            </a:r>
          </a:p>
        </p:txBody>
      </p:sp>
      <p:sp>
        <p:nvSpPr>
          <p:cNvPr id="11" name="Subtitle">
            <a:extLst>
              <a:ext uri="{FF2B5EF4-FFF2-40B4-BE49-F238E27FC236}">
                <a16:creationId xmlns:a16="http://schemas.microsoft.com/office/drawing/2014/main" id="{8FA463D9-FC57-40A4-8FDD-535859DC67BA}"/>
              </a:ext>
            </a:extLst>
          </p:cNvPr>
          <p:cNvSpPr>
            <a:spLocks noGrp="1"/>
          </p:cNvSpPr>
          <p:nvPr>
            <p:ph type="body" sz="quarter" idx="13" hasCustomPrompt="1"/>
          </p:nvPr>
        </p:nvSpPr>
        <p:spPr>
          <a:xfrm>
            <a:off x="6365875" y="512763"/>
            <a:ext cx="5286125" cy="519861"/>
          </a:xfrm>
        </p:spPr>
        <p:txBody>
          <a:bodyPr>
            <a:noAutofit/>
          </a:bodyPr>
          <a:lstStyle>
            <a:lvl1pPr marL="0" indent="0" algn="r">
              <a:buNone/>
              <a:defRPr sz="2000" b="0"/>
            </a:lvl1pPr>
          </a:lstStyle>
          <a:p>
            <a:pPr lvl="0"/>
            <a:r>
              <a:rPr lang="fr-CA" noProof="0"/>
              <a:t>Éditer le sous-titre</a:t>
            </a:r>
          </a:p>
        </p:txBody>
      </p:sp>
      <p:cxnSp>
        <p:nvCxnSpPr>
          <p:cNvPr id="14" name="Straight Connector">
            <a:extLst>
              <a:ext uri="{FF2B5EF4-FFF2-40B4-BE49-F238E27FC236}">
                <a16:creationId xmlns:a16="http://schemas.microsoft.com/office/drawing/2014/main" id="{17DFC54A-813A-42F4-99E1-1F5AEB95584C}"/>
              </a:ext>
              <a:ext uri="{C183D7F6-B498-43B3-948B-1728B52AA6E4}">
                <adec:decorative xmlns:adec="http://schemas.microsoft.com/office/drawing/2017/decorative" val="1"/>
              </a:ext>
            </a:extLst>
          </p:cNvPr>
          <p:cNvCxnSpPr/>
          <p:nvPr userDrawn="1"/>
        </p:nvCxnSpPr>
        <p:spPr>
          <a:xfrm>
            <a:off x="536895" y="1032623"/>
            <a:ext cx="11115105" cy="0"/>
          </a:xfrm>
          <a:prstGeom prst="line">
            <a:avLst/>
          </a:prstGeom>
          <a:ln w="28575">
            <a:solidFill>
              <a:srgbClr val="2A283C"/>
            </a:solidFill>
          </a:ln>
        </p:spPr>
        <p:style>
          <a:lnRef idx="1">
            <a:schemeClr val="dk1"/>
          </a:lnRef>
          <a:fillRef idx="0">
            <a:schemeClr val="dk1"/>
          </a:fillRef>
          <a:effectRef idx="0">
            <a:schemeClr val="dk1"/>
          </a:effectRef>
          <a:fontRef idx="minor">
            <a:schemeClr val="tx1"/>
          </a:fontRef>
        </p:style>
      </p:cxnSp>
      <p:sp>
        <p:nvSpPr>
          <p:cNvPr id="3" name="Content Placeholder 1">
            <a:extLst>
              <a:ext uri="{FF2B5EF4-FFF2-40B4-BE49-F238E27FC236}">
                <a16:creationId xmlns:a16="http://schemas.microsoft.com/office/drawing/2014/main" id="{09D03923-2BEC-46EC-B49D-0344E66A5723}"/>
              </a:ext>
            </a:extLst>
          </p:cNvPr>
          <p:cNvSpPr>
            <a:spLocks noGrp="1"/>
          </p:cNvSpPr>
          <p:nvPr>
            <p:ph sz="half" idx="1" hasCustomPrompt="1"/>
          </p:nvPr>
        </p:nvSpPr>
        <p:spPr>
          <a:xfrm>
            <a:off x="550864" y="1314451"/>
            <a:ext cx="5273674"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solidFill>
                  <a:schemeClr val="accent1"/>
                </a:solidFill>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accent2"/>
                </a:solidFill>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b="1"/>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0"/>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4" name="Content Placeholder 2">
            <a:extLst>
              <a:ext uri="{FF2B5EF4-FFF2-40B4-BE49-F238E27FC236}">
                <a16:creationId xmlns:a16="http://schemas.microsoft.com/office/drawing/2014/main" id="{F75ADBD8-845D-4879-9406-DACE8D46EA80}"/>
              </a:ext>
            </a:extLst>
          </p:cNvPr>
          <p:cNvSpPr>
            <a:spLocks noGrp="1"/>
          </p:cNvSpPr>
          <p:nvPr>
            <p:ph sz="half" idx="2" hasCustomPrompt="1"/>
          </p:nvPr>
        </p:nvSpPr>
        <p:spPr>
          <a:xfrm>
            <a:off x="6375401" y="1314451"/>
            <a:ext cx="5265736" cy="4527550"/>
          </a:xfrm>
        </p:spPr>
        <p:txBody>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b="1">
                <a:solidFill>
                  <a:schemeClr val="tx1"/>
                </a:solidFill>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lvl9pPr>
          </a:lstStyle>
          <a:p>
            <a:pPr marL="360000" marR="0" lvl="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600" b="1" i="0" u="none" strike="noStrike" kern="1200" cap="none" spc="0" normalizeH="0" baseline="0" noProof="0">
                <a:ln>
                  <a:noFill/>
                </a:ln>
                <a:solidFill>
                  <a:srgbClr val="2A283C"/>
                </a:solidFill>
                <a:effectLst/>
                <a:uLnTx/>
                <a:uFillTx/>
                <a:latin typeface="+mj-lt"/>
                <a:ea typeface="+mn-ea"/>
                <a:cs typeface="+mn-cs"/>
              </a:rPr>
              <a:t>Titre 1</a:t>
            </a:r>
          </a:p>
          <a:p>
            <a:pPr marL="360000" marR="0" lvl="1"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1</a:t>
            </a:r>
          </a:p>
          <a:p>
            <a:pPr marL="720000" marR="0" lvl="2"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3200" b="1" i="0" u="none" strike="noStrike" kern="1200" cap="none" spc="0" normalizeH="0" baseline="0" noProof="0">
                <a:ln>
                  <a:noFill/>
                </a:ln>
                <a:solidFill>
                  <a:srgbClr val="4530A8"/>
                </a:solidFill>
                <a:effectLst/>
                <a:uLnTx/>
                <a:uFillTx/>
                <a:latin typeface="+mj-lt"/>
                <a:ea typeface="+mn-ea"/>
                <a:cs typeface="+mn-cs"/>
              </a:rPr>
              <a:t>Titre 2</a:t>
            </a:r>
          </a:p>
          <a:p>
            <a:pPr marL="720000" marR="0" lvl="3"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j-lt"/>
                <a:ea typeface="+mn-ea"/>
                <a:cs typeface="+mn-cs"/>
              </a:rPr>
              <a:t>Normal 2</a:t>
            </a:r>
          </a:p>
          <a:p>
            <a:pPr marL="1080000" marR="0" lvl="4"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800" b="1" i="0" u="none" strike="noStrike" kern="1200" cap="none" spc="0" normalizeH="0" baseline="0" noProof="0">
                <a:ln>
                  <a:noFill/>
                </a:ln>
                <a:solidFill>
                  <a:srgbClr val="C91CB3"/>
                </a:solidFill>
                <a:effectLst/>
                <a:uLnTx/>
                <a:uFillTx/>
                <a:latin typeface="+mj-lt"/>
                <a:ea typeface="+mn-ea"/>
                <a:cs typeface="+mn-cs"/>
              </a:rPr>
              <a:t>Titre 3</a:t>
            </a:r>
          </a:p>
          <a:p>
            <a:pPr marL="1080000" marR="0" lvl="5"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3</a:t>
            </a:r>
          </a:p>
          <a:p>
            <a:pPr marL="1440000" marR="0" lvl="6"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fr-CA" sz="2400" b="1" i="0" u="none" strike="noStrike" kern="1200" cap="none" spc="0" normalizeH="0" baseline="0" noProof="0">
                <a:ln>
                  <a:noFill/>
                </a:ln>
                <a:solidFill>
                  <a:srgbClr val="2B44D4"/>
                </a:solidFill>
                <a:effectLst/>
                <a:uLnTx/>
                <a:uFillTx/>
                <a:latin typeface="+mj-lt"/>
                <a:ea typeface="+mn-ea"/>
                <a:cs typeface="+mn-cs"/>
              </a:rPr>
              <a:t>Titre 4</a:t>
            </a:r>
          </a:p>
          <a:p>
            <a:pPr marL="1440000" marR="0" lvl="7"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CA" sz="1800" b="0" i="0" u="none" strike="noStrike" kern="1200" cap="none" spc="0" normalizeH="0" baseline="0" noProof="0">
                <a:ln>
                  <a:noFill/>
                </a:ln>
                <a:solidFill>
                  <a:srgbClr val="2A283C"/>
                </a:solidFill>
                <a:effectLst/>
                <a:uLnTx/>
                <a:uFillTx/>
                <a:latin typeface="+mn-lt"/>
                <a:ea typeface="+mn-ea"/>
                <a:cs typeface="+mn-cs"/>
              </a:rPr>
              <a:t>Normal 4</a:t>
            </a:r>
          </a:p>
          <a:p>
            <a:pPr marL="0" marR="0" lvl="8"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fr-CA" sz="1800" b="0" i="1" u="none" strike="noStrike" kern="1200" cap="none" spc="0" normalizeH="0" baseline="0" noProof="0">
                <a:ln>
                  <a:noFill/>
                </a:ln>
                <a:solidFill>
                  <a:srgbClr val="515068"/>
                </a:solidFill>
                <a:effectLst/>
                <a:uLnTx/>
                <a:uFillTx/>
                <a:latin typeface="+mn-lt"/>
                <a:ea typeface="+mn-ea"/>
                <a:cs typeface="+mn-cs"/>
              </a:rPr>
              <a:t>Légende</a:t>
            </a:r>
          </a:p>
        </p:txBody>
      </p:sp>
      <p:sp>
        <p:nvSpPr>
          <p:cNvPr id="8" name="Slide Number Placeholder">
            <a:extLst>
              <a:ext uri="{FF2B5EF4-FFF2-40B4-BE49-F238E27FC236}">
                <a16:creationId xmlns:a16="http://schemas.microsoft.com/office/drawing/2014/main" id="{BF5D807F-2803-47BE-8E57-053C917C67B3}"/>
              </a:ext>
            </a:extLst>
          </p:cNvPr>
          <p:cNvSpPr>
            <a:spLocks noGrp="1"/>
          </p:cNvSpPr>
          <p:nvPr>
            <p:ph type="sldNum" sz="quarter" idx="4"/>
          </p:nvPr>
        </p:nvSpPr>
        <p:spPr>
          <a:xfrm>
            <a:off x="11241861" y="6053015"/>
            <a:ext cx="400173" cy="400173"/>
          </a:xfrm>
          <a:prstGeom prst="ellipse">
            <a:avLst/>
          </a:prstGeom>
          <a:solidFill>
            <a:schemeClr val="tx1"/>
          </a:solidFill>
        </p:spPr>
        <p:txBody>
          <a:bodyPr vert="horz" lIns="0" tIns="0" rIns="0" bIns="0" rtlCol="0" anchor="ctr"/>
          <a:lstStyle>
            <a:lvl1pPr algn="ctr">
              <a:defRPr sz="1800" b="0">
                <a:solidFill>
                  <a:schemeClr val="bg1"/>
                </a:solidFill>
              </a:defRPr>
            </a:lvl1pPr>
          </a:lstStyle>
          <a:p>
            <a:fld id="{901A5C5A-0510-4C91-884B-493304B904E2}" type="slidenum">
              <a:rPr lang="en-CA" smtClean="0"/>
              <a:pPr/>
              <a:t>‹#›</a:t>
            </a:fld>
            <a:endParaRPr lang="en-CA"/>
          </a:p>
        </p:txBody>
      </p:sp>
    </p:spTree>
    <p:extLst>
      <p:ext uri="{BB962C8B-B14F-4D97-AF65-F5344CB8AC3E}">
        <p14:creationId xmlns:p14="http://schemas.microsoft.com/office/powerpoint/2010/main" val="2742673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563B2-F6BE-0A4D-8BCF-4A4E47E2BEC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77EBC53-C420-D9C4-0A28-709D66C26A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C63BFEB2-0541-C0C2-BACD-ABD7C2A29A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B4CA048-35CF-A243-1FBB-3B61B8096393}"/>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6" name="Footer Placeholder 5">
            <a:extLst>
              <a:ext uri="{FF2B5EF4-FFF2-40B4-BE49-F238E27FC236}">
                <a16:creationId xmlns:a16="http://schemas.microsoft.com/office/drawing/2014/main" id="{7F299EF8-F60D-106D-F4E1-2B21074B435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B08FBE7-3CA0-C3C9-3237-7F48FE0ABA41}"/>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850076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7573D-AF39-897C-8DA5-CB6333F5627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24E2898-D390-3EB7-1913-3E2BEF579A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AB8A3B-4CF6-0EC1-8A7A-46F83DC720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002E186-2F4A-0558-2AD8-31A0082B53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A28137-BC4D-20D9-56A2-BDA7C9AED4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5A8B5669-1206-5685-479A-86868F4B1ED6}"/>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8" name="Footer Placeholder 7">
            <a:extLst>
              <a:ext uri="{FF2B5EF4-FFF2-40B4-BE49-F238E27FC236}">
                <a16:creationId xmlns:a16="http://schemas.microsoft.com/office/drawing/2014/main" id="{E2AB657E-73DC-759A-1C3E-3B1F5FE5F52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4412A50-7915-AE71-477E-AD7FA3E36559}"/>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1938961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373B8-5B59-A0B1-1777-CC67E5B9E26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3638316-E650-056A-70EC-6E3A03BE8C72}"/>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4" name="Footer Placeholder 3">
            <a:extLst>
              <a:ext uri="{FF2B5EF4-FFF2-40B4-BE49-F238E27FC236}">
                <a16:creationId xmlns:a16="http://schemas.microsoft.com/office/drawing/2014/main" id="{B0B0E8C3-0630-BE88-A591-4856B8F63B64}"/>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0248163E-2F25-3399-B799-DC5743FEEA09}"/>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1649984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B1282C-6FB2-DDBE-19AA-2C7D29E4C1AC}"/>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3" name="Footer Placeholder 2">
            <a:extLst>
              <a:ext uri="{FF2B5EF4-FFF2-40B4-BE49-F238E27FC236}">
                <a16:creationId xmlns:a16="http://schemas.microsoft.com/office/drawing/2014/main" id="{6DD05F3C-6EE8-DF29-A890-16615653CD6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299FD43-459D-EC38-C75E-1F906726C0EF}"/>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946765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751F-7A1B-AD63-E6AF-6503E1C9E0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AECA36A0-9735-080C-99F1-8EE96B0985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0D59C12-5C6D-754D-1644-29C375427A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84609A-8544-A66E-A799-52BA2BD468A1}"/>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6" name="Footer Placeholder 5">
            <a:extLst>
              <a:ext uri="{FF2B5EF4-FFF2-40B4-BE49-F238E27FC236}">
                <a16:creationId xmlns:a16="http://schemas.microsoft.com/office/drawing/2014/main" id="{50DA883B-731A-341E-EB09-D584008EBE5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B93807C-A35F-27A9-12F5-042806C3712B}"/>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229041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1C1FD-8545-F816-1BEC-F9A2D89BB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B508D7E-E0AD-1683-42E5-0359F918B6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A564EDC1-0D26-0BCE-3F7F-DB2867F4BC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F91580-C679-BB77-02CD-2CA36E0942B5}"/>
              </a:ext>
            </a:extLst>
          </p:cNvPr>
          <p:cNvSpPr>
            <a:spLocks noGrp="1"/>
          </p:cNvSpPr>
          <p:nvPr>
            <p:ph type="dt" sz="half" idx="10"/>
          </p:nvPr>
        </p:nvSpPr>
        <p:spPr/>
        <p:txBody>
          <a:bodyPr/>
          <a:lstStyle/>
          <a:p>
            <a:fld id="{05615CBC-0411-4CA1-894E-6DAD1BCD4D6E}" type="datetimeFigureOut">
              <a:rPr lang="en-CA" smtClean="0"/>
              <a:t>2025-06-02</a:t>
            </a:fld>
            <a:endParaRPr lang="en-CA"/>
          </a:p>
        </p:txBody>
      </p:sp>
      <p:sp>
        <p:nvSpPr>
          <p:cNvPr id="6" name="Footer Placeholder 5">
            <a:extLst>
              <a:ext uri="{FF2B5EF4-FFF2-40B4-BE49-F238E27FC236}">
                <a16:creationId xmlns:a16="http://schemas.microsoft.com/office/drawing/2014/main" id="{B38F6286-FBAF-29B5-4F93-16FEECF0357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C4D0567-1732-0DBB-4FED-05AA943DC14E}"/>
              </a:ext>
            </a:extLst>
          </p:cNvPr>
          <p:cNvSpPr>
            <a:spLocks noGrp="1"/>
          </p:cNvSpPr>
          <p:nvPr>
            <p:ph type="sldNum" sz="quarter" idx="12"/>
          </p:nvPr>
        </p:nvSpPr>
        <p:spPr/>
        <p:txBody>
          <a:bodyPr/>
          <a:lstStyle/>
          <a:p>
            <a:fld id="{E516FA9E-E71C-4C7C-A0B8-D0F90A6FB8FE}" type="slidenum">
              <a:rPr lang="en-CA" smtClean="0"/>
              <a:t>‹#›</a:t>
            </a:fld>
            <a:endParaRPr lang="en-CA"/>
          </a:p>
        </p:txBody>
      </p:sp>
    </p:spTree>
    <p:extLst>
      <p:ext uri="{BB962C8B-B14F-4D97-AF65-F5344CB8AC3E}">
        <p14:creationId xmlns:p14="http://schemas.microsoft.com/office/powerpoint/2010/main" val="863181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4555BD-7F86-A45C-869E-73C97C6A82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ED97859-BD42-A04E-1AED-433A178F77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DD90F79-5EE7-4DA1-F5DA-A19470C342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15CBC-0411-4CA1-894E-6DAD1BCD4D6E}" type="datetimeFigureOut">
              <a:rPr lang="en-CA" smtClean="0"/>
              <a:t>2025-06-02</a:t>
            </a:fld>
            <a:endParaRPr lang="en-CA"/>
          </a:p>
        </p:txBody>
      </p:sp>
      <p:sp>
        <p:nvSpPr>
          <p:cNvPr id="5" name="Footer Placeholder 4">
            <a:extLst>
              <a:ext uri="{FF2B5EF4-FFF2-40B4-BE49-F238E27FC236}">
                <a16:creationId xmlns:a16="http://schemas.microsoft.com/office/drawing/2014/main" id="{2B3160B5-9A00-D1A6-BC79-260DFCDBDF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78342AD9-3CEC-0910-0740-7E1CAA617C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16FA9E-E71C-4C7C-A0B8-D0F90A6FB8FE}" type="slidenum">
              <a:rPr lang="en-CA" smtClean="0"/>
              <a:t>‹#›</a:t>
            </a:fld>
            <a:endParaRPr lang="en-CA"/>
          </a:p>
        </p:txBody>
      </p:sp>
      <p:sp>
        <p:nvSpPr>
          <p:cNvPr id="8" name="TextBox 7">
            <a:extLst>
              <a:ext uri="{FF2B5EF4-FFF2-40B4-BE49-F238E27FC236}">
                <a16:creationId xmlns:a16="http://schemas.microsoft.com/office/drawing/2014/main" id="{F8180C0B-B397-9392-F9C2-C1832554DB25}"/>
              </a:ext>
            </a:extLst>
          </p:cNvPr>
          <p:cNvSpPr txBox="1"/>
          <p:nvPr>
            <p:extLst>
              <p:ext uri="{1162E1C5-73C7-4A58-AE30-91384D911F3F}">
                <p184:classification xmlns:p184="http://schemas.microsoft.com/office/powerpoint/2018/4/main" val="hdr"/>
              </p:ext>
            </p:extLst>
          </p:nvPr>
        </p:nvSpPr>
        <p:spPr>
          <a:xfrm>
            <a:off x="10466388" y="63500"/>
            <a:ext cx="1697037" cy="182880"/>
          </a:xfrm>
          <a:prstGeom prst="rect">
            <a:avLst/>
          </a:prstGeom>
        </p:spPr>
        <p:txBody>
          <a:bodyPr horzOverflow="overflow" lIns="0" tIns="0" rIns="0" bIns="0">
            <a:spAutoFit/>
          </a:bodyPr>
          <a:lstStyle/>
          <a:p>
            <a:pPr algn="l"/>
            <a:r>
              <a:rPr lang="en-CA" sz="1200">
                <a:solidFill>
                  <a:srgbClr val="000000">
                    <a:alpha val="50000"/>
                  </a:srgbClr>
                </a:solidFill>
                <a:latin typeface="Calibri" panose="020F0502020204030204" pitchFamily="34" charset="0"/>
                <a:ea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6207400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03434C23-FF15-0403-C812-FBD0043DB0F0}"/>
              </a:ext>
              <a:ext uri="{C183D7F6-B498-43B3-948B-1728B52AA6E4}">
                <adec:decorative xmlns:adec="http://schemas.microsoft.com/office/drawing/2017/decorative" val="1"/>
              </a:ext>
            </a:extLst>
          </p:cNvPr>
          <p:cNvSpPr/>
          <p:nvPr userDrawn="1"/>
        </p:nvSpPr>
        <p:spPr>
          <a:xfrm>
            <a:off x="-5410" y="6778486"/>
            <a:ext cx="12202819" cy="79514"/>
          </a:xfrm>
          <a:prstGeom prst="rect">
            <a:avLst/>
          </a:prstGeom>
          <a:gradFill flip="none" rotWithShape="1">
            <a:gsLst>
              <a:gs pos="53000">
                <a:schemeClr val="accent1"/>
              </a:gs>
              <a:gs pos="0">
                <a:srgbClr val="3D2252"/>
              </a:gs>
              <a:gs pos="100000">
                <a:schemeClr val="accent2"/>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noProof="0"/>
          </a:p>
        </p:txBody>
      </p:sp>
      <p:sp>
        <p:nvSpPr>
          <p:cNvPr id="3" name="TextBox 2">
            <a:extLst>
              <a:ext uri="{FF2B5EF4-FFF2-40B4-BE49-F238E27FC236}">
                <a16:creationId xmlns:a16="http://schemas.microsoft.com/office/drawing/2014/main" id="{CEA44797-8C89-BB83-608C-0E8445A4217B}"/>
              </a:ext>
            </a:extLst>
          </p:cNvPr>
          <p:cNvSpPr txBox="1"/>
          <p:nvPr>
            <p:extLst>
              <p:ext uri="{1162E1C5-73C7-4A58-AE30-91384D911F3F}">
                <p184:classification xmlns:p184="http://schemas.microsoft.com/office/powerpoint/2018/4/main" val="hdr"/>
              </p:ext>
            </p:extLst>
          </p:nvPr>
        </p:nvSpPr>
        <p:spPr>
          <a:xfrm>
            <a:off x="10466388" y="63500"/>
            <a:ext cx="1697037" cy="182880"/>
          </a:xfrm>
          <a:prstGeom prst="rect">
            <a:avLst/>
          </a:prstGeom>
        </p:spPr>
        <p:txBody>
          <a:bodyPr horzOverflow="overflow" lIns="0" tIns="0" rIns="0" bIns="0">
            <a:spAutoFit/>
          </a:bodyPr>
          <a:lstStyle/>
          <a:p>
            <a:pPr algn="l"/>
            <a:r>
              <a:rPr lang="en-CA" sz="1200">
                <a:solidFill>
                  <a:srgbClr val="000000">
                    <a:alpha val="50000"/>
                  </a:srgbClr>
                </a:solidFill>
                <a:latin typeface="Calibri" panose="020F0502020204030204" pitchFamily="34" charset="0"/>
                <a:ea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17634913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hf hdr="0" ftr="0" dt="0"/>
  <p:txStyles>
    <p:titleStyle>
      <a:lvl1pPr algn="l" defTabSz="914400" rtl="0" eaLnBrk="1" latinLnBrk="0" hangingPunct="1">
        <a:lnSpc>
          <a:spcPct val="90000"/>
        </a:lnSpc>
        <a:spcBef>
          <a:spcPct val="0"/>
        </a:spcBef>
        <a:buNone/>
        <a:defRPr sz="2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4.png"/><Relationship Id="rId18" Type="http://schemas.openxmlformats.org/officeDocument/2006/relationships/image" Target="../media/image53.png"/><Relationship Id="rId3" Type="http://schemas.openxmlformats.org/officeDocument/2006/relationships/image" Target="../media/image56.png"/><Relationship Id="rId21" Type="http://schemas.openxmlformats.org/officeDocument/2006/relationships/image" Target="../media/image68.png"/><Relationship Id="rId7" Type="http://schemas.openxmlformats.org/officeDocument/2006/relationships/image" Target="../media/image60.png"/><Relationship Id="rId12" Type="http://schemas.openxmlformats.org/officeDocument/2006/relationships/image" Target="../media/image44.png"/><Relationship Id="rId17" Type="http://schemas.openxmlformats.org/officeDocument/2006/relationships/image" Target="../media/image47.png"/><Relationship Id="rId2" Type="http://schemas.openxmlformats.org/officeDocument/2006/relationships/notesSlide" Target="../notesSlides/notesSlide4.xml"/><Relationship Id="rId16" Type="http://schemas.openxmlformats.org/officeDocument/2006/relationships/image" Target="../media/image46.png"/><Relationship Id="rId20" Type="http://schemas.openxmlformats.org/officeDocument/2006/relationships/image" Target="../media/image67.png"/><Relationship Id="rId1" Type="http://schemas.openxmlformats.org/officeDocument/2006/relationships/slideLayout" Target="../slideLayouts/slideLayout22.xml"/><Relationship Id="rId6" Type="http://schemas.openxmlformats.org/officeDocument/2006/relationships/image" Target="../media/image59.png"/><Relationship Id="rId11" Type="http://schemas.openxmlformats.org/officeDocument/2006/relationships/image" Target="../media/image48.png"/><Relationship Id="rId24" Type="http://schemas.openxmlformats.org/officeDocument/2006/relationships/image" Target="../media/image71.png"/><Relationship Id="rId5" Type="http://schemas.openxmlformats.org/officeDocument/2006/relationships/image" Target="../media/image58.png"/><Relationship Id="rId15" Type="http://schemas.openxmlformats.org/officeDocument/2006/relationships/image" Target="../media/image42.png"/><Relationship Id="rId23" Type="http://schemas.openxmlformats.org/officeDocument/2006/relationships/image" Target="../media/image70.png"/><Relationship Id="rId10" Type="http://schemas.openxmlformats.org/officeDocument/2006/relationships/image" Target="../media/image63.png"/><Relationship Id="rId19" Type="http://schemas.openxmlformats.org/officeDocument/2006/relationships/image" Target="../media/image66.png"/><Relationship Id="rId4" Type="http://schemas.openxmlformats.org/officeDocument/2006/relationships/image" Target="../media/image57.svg"/><Relationship Id="rId9" Type="http://schemas.openxmlformats.org/officeDocument/2006/relationships/image" Target="../media/image62.png"/><Relationship Id="rId14" Type="http://schemas.openxmlformats.org/officeDocument/2006/relationships/image" Target="../media/image65.png"/><Relationship Id="rId22" Type="http://schemas.openxmlformats.org/officeDocument/2006/relationships/image" Target="../media/image69.png"/></Relationships>
</file>

<file path=ppt/slides/_rels/slide11.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73.svg"/><Relationship Id="rId7" Type="http://schemas.openxmlformats.org/officeDocument/2006/relationships/image" Target="../media/image77.svg"/><Relationship Id="rId2" Type="http://schemas.openxmlformats.org/officeDocument/2006/relationships/image" Target="../media/image72.png"/><Relationship Id="rId1" Type="http://schemas.openxmlformats.org/officeDocument/2006/relationships/slideLayout" Target="../slideLayouts/slideLayout23.xml"/><Relationship Id="rId6" Type="http://schemas.openxmlformats.org/officeDocument/2006/relationships/image" Target="../media/image76.png"/><Relationship Id="rId11" Type="http://schemas.openxmlformats.org/officeDocument/2006/relationships/image" Target="../media/image81.svg"/><Relationship Id="rId5" Type="http://schemas.openxmlformats.org/officeDocument/2006/relationships/image" Target="../media/image75.svg"/><Relationship Id="rId10" Type="http://schemas.openxmlformats.org/officeDocument/2006/relationships/image" Target="../media/image80.png"/><Relationship Id="rId4" Type="http://schemas.openxmlformats.org/officeDocument/2006/relationships/image" Target="../media/image74.png"/><Relationship Id="rId9" Type="http://schemas.openxmlformats.org/officeDocument/2006/relationships/image" Target="../media/image79.sv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3.svg"/><Relationship Id="rId2" Type="http://schemas.openxmlformats.org/officeDocument/2006/relationships/image" Target="../media/image82.png"/><Relationship Id="rId1" Type="http://schemas.openxmlformats.org/officeDocument/2006/relationships/slideLayout" Target="../slideLayouts/slideLayout22.xml"/><Relationship Id="rId5" Type="http://schemas.openxmlformats.org/officeDocument/2006/relationships/image" Target="../media/image85.svg"/><Relationship Id="rId4" Type="http://schemas.openxmlformats.org/officeDocument/2006/relationships/image" Target="../media/image84.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7.xml"/><Relationship Id="rId3" Type="http://schemas.openxmlformats.org/officeDocument/2006/relationships/tags" Target="../tags/tag17.xml"/><Relationship Id="rId7" Type="http://schemas.openxmlformats.org/officeDocument/2006/relationships/slideLayout" Target="../slideLayouts/slideLayout29.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s>
</file>

<file path=ppt/slides/_rels/slide19.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notesSlide" Target="../notesSlides/notesSlide8.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slideLayout" Target="../slideLayouts/slideLayout30.xml"/><Relationship Id="rId5" Type="http://schemas.openxmlformats.org/officeDocument/2006/relationships/tags" Target="../tags/tag25.xml"/><Relationship Id="rId4" Type="http://schemas.openxmlformats.org/officeDocument/2006/relationships/tags" Target="../tags/tag24.xml"/></Relationships>
</file>

<file path=ppt/slides/_rels/slide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s>
</file>

<file path=ppt/slides/_rels/slide21.xml.rels><?xml version="1.0" encoding="UTF-8" standalone="yes"?>
<Relationships xmlns="http://schemas.openxmlformats.org/package/2006/relationships"><Relationship Id="rId8" Type="http://schemas.openxmlformats.org/officeDocument/2006/relationships/diagramLayout" Target="../diagrams/layout6.xml"/><Relationship Id="rId13" Type="http://schemas.openxmlformats.org/officeDocument/2006/relationships/diagramLayout" Target="../diagrams/layout7.xml"/><Relationship Id="rId3" Type="http://schemas.openxmlformats.org/officeDocument/2006/relationships/tags" Target="../tags/tag35.xml"/><Relationship Id="rId7" Type="http://schemas.openxmlformats.org/officeDocument/2006/relationships/diagramData" Target="../diagrams/data6.xml"/><Relationship Id="rId12" Type="http://schemas.openxmlformats.org/officeDocument/2006/relationships/diagramData" Target="../diagrams/data7.xml"/><Relationship Id="rId2" Type="http://schemas.openxmlformats.org/officeDocument/2006/relationships/tags" Target="../tags/tag34.xml"/><Relationship Id="rId16" Type="http://schemas.microsoft.com/office/2007/relationships/diagramDrawing" Target="../diagrams/drawing7.xml"/><Relationship Id="rId1" Type="http://schemas.openxmlformats.org/officeDocument/2006/relationships/tags" Target="../tags/tag33.xml"/><Relationship Id="rId6" Type="http://schemas.openxmlformats.org/officeDocument/2006/relationships/notesSlide" Target="../notesSlides/notesSlide9.xml"/><Relationship Id="rId11" Type="http://schemas.microsoft.com/office/2007/relationships/diagramDrawing" Target="../diagrams/drawing6.xml"/><Relationship Id="rId5" Type="http://schemas.openxmlformats.org/officeDocument/2006/relationships/slideLayout" Target="../slideLayouts/slideLayout29.xml"/><Relationship Id="rId15" Type="http://schemas.openxmlformats.org/officeDocument/2006/relationships/diagramColors" Target="../diagrams/colors7.xml"/><Relationship Id="rId10" Type="http://schemas.openxmlformats.org/officeDocument/2006/relationships/diagramColors" Target="../diagrams/colors6.xml"/><Relationship Id="rId4" Type="http://schemas.openxmlformats.org/officeDocument/2006/relationships/tags" Target="../tags/tag36.xml"/><Relationship Id="rId9" Type="http://schemas.openxmlformats.org/officeDocument/2006/relationships/diagramQuickStyle" Target="../diagrams/quickStyle6.xml"/><Relationship Id="rId1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8" Type="http://schemas.openxmlformats.org/officeDocument/2006/relationships/diagramQuickStyle" Target="../diagrams/quickStyle8.xml"/><Relationship Id="rId3" Type="http://schemas.openxmlformats.org/officeDocument/2006/relationships/tags" Target="../tags/tag39.xml"/><Relationship Id="rId7" Type="http://schemas.openxmlformats.org/officeDocument/2006/relationships/diagramLayout" Target="../diagrams/layout8.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diagramData" Target="../diagrams/data8.xml"/><Relationship Id="rId5" Type="http://schemas.openxmlformats.org/officeDocument/2006/relationships/notesSlide" Target="../notesSlides/notesSlide10.xml"/><Relationship Id="rId10" Type="http://schemas.microsoft.com/office/2007/relationships/diagramDrawing" Target="../diagrams/drawing8.xml"/><Relationship Id="rId4" Type="http://schemas.openxmlformats.org/officeDocument/2006/relationships/slideLayout" Target="../slideLayouts/slideLayout29.xml"/><Relationship Id="rId9" Type="http://schemas.openxmlformats.org/officeDocument/2006/relationships/diagramColors" Target="../diagrams/colors8.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11.xml"/><Relationship Id="rId13" Type="http://schemas.openxmlformats.org/officeDocument/2006/relationships/image" Target="../media/image99.png"/><Relationship Id="rId3" Type="http://schemas.openxmlformats.org/officeDocument/2006/relationships/tags" Target="../tags/tag42.xml"/><Relationship Id="rId7" Type="http://schemas.openxmlformats.org/officeDocument/2006/relationships/slideLayout" Target="../slideLayouts/slideLayout29.xml"/><Relationship Id="rId12" Type="http://schemas.openxmlformats.org/officeDocument/2006/relationships/hyperlink" Target="https://nrc.canada.ca/fr/recherche-developpement/recherche-collaboration/jumeau-numerique-essais-virtuels-secteur-dintervention-privilegie" TargetMode="Externa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image" Target="../media/image98.png"/><Relationship Id="rId5" Type="http://schemas.openxmlformats.org/officeDocument/2006/relationships/tags" Target="../tags/tag44.xml"/><Relationship Id="rId10" Type="http://schemas.openxmlformats.org/officeDocument/2006/relationships/hyperlink" Target="https://news.ontario.ca/fr/release/1004760/lontario-explore-une-nouvelle-technologie-pour-construire-plus-rapidement-des-infrastructures-essentielles" TargetMode="External"/><Relationship Id="rId4" Type="http://schemas.openxmlformats.org/officeDocument/2006/relationships/tags" Target="../tags/tag43.xml"/><Relationship Id="rId9" Type="http://schemas.openxmlformats.org/officeDocument/2006/relationships/hyperlink" Target="https://www.renewcanada.net/unlocking-the-future-of-risk-assessment-with-digital-twins/" TargetMode="External"/><Relationship Id="rId14" Type="http://schemas.openxmlformats.org/officeDocument/2006/relationships/hyperlink" Target="https://3dverse.com/blog/3dverse-has-been-awarded-a-contract-by-the-government-of-canada-and-innovative-solutions-canada-isc-program-to-develop-a-groundbreaking-real-time-3d-digital-twin-platform-/" TargetMode="Externa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12.xml"/><Relationship Id="rId13" Type="http://schemas.openxmlformats.org/officeDocument/2006/relationships/image" Target="../media/image99.png"/><Relationship Id="rId3" Type="http://schemas.openxmlformats.org/officeDocument/2006/relationships/tags" Target="../tags/tag48.xml"/><Relationship Id="rId7" Type="http://schemas.openxmlformats.org/officeDocument/2006/relationships/slideLayout" Target="../slideLayouts/slideLayout29.xml"/><Relationship Id="rId12" Type="http://schemas.openxmlformats.org/officeDocument/2006/relationships/hyperlink" Target="https://nrc.canada.ca/en/research-development/research-collaboration/digital-twin-virtual-testing-focus-area" TargetMode="Externa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image" Target="../media/image98.png"/><Relationship Id="rId5" Type="http://schemas.openxmlformats.org/officeDocument/2006/relationships/tags" Target="../tags/tag50.xml"/><Relationship Id="rId10" Type="http://schemas.openxmlformats.org/officeDocument/2006/relationships/hyperlink" Target="https://news.ontario.ca/en/release/1004760/ontario-exploring-new-technology-to-build-critical-infrastructure-faster" TargetMode="External"/><Relationship Id="rId4" Type="http://schemas.openxmlformats.org/officeDocument/2006/relationships/tags" Target="../tags/tag49.xml"/><Relationship Id="rId9" Type="http://schemas.openxmlformats.org/officeDocument/2006/relationships/hyperlink" Target="https://www.renewcanada.net/unlocking-the-future-of-risk-assessment-with-digital-twins/" TargetMode="External"/><Relationship Id="rId14" Type="http://schemas.openxmlformats.org/officeDocument/2006/relationships/hyperlink" Target="https://3dverse.com/blog/3dverse-has-been-awarded-a-contract-by-the-government-of-canada-and-innovative-solutions-canada-isc-program-to-develop-a-groundbreaking-real-time-3d-digital-twin-platform-/" TargetMode="External"/></Relationships>
</file>

<file path=ppt/slides/_rels/slide25.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tags" Target="../tags/tag54.xml"/><Relationship Id="rId7" Type="http://schemas.openxmlformats.org/officeDocument/2006/relationships/image" Target="../media/image100.png"/><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Layout" Target="../slideLayouts/slideLayout29.xml"/><Relationship Id="rId5" Type="http://schemas.openxmlformats.org/officeDocument/2006/relationships/tags" Target="../tags/tag56.xml"/><Relationship Id="rId4" Type="http://schemas.openxmlformats.org/officeDocument/2006/relationships/tags" Target="../tags/tag55.xml"/></Relationships>
</file>

<file path=ppt/slides/_rels/slide26.xml.rels><?xml version="1.0" encoding="UTF-8" standalone="yes"?>
<Relationships xmlns="http://schemas.openxmlformats.org/package/2006/relationships"><Relationship Id="rId8" Type="http://schemas.openxmlformats.org/officeDocument/2006/relationships/image" Target="../media/image101.png"/><Relationship Id="rId3" Type="http://schemas.openxmlformats.org/officeDocument/2006/relationships/tags" Target="../tags/tag59.xml"/><Relationship Id="rId7" Type="http://schemas.openxmlformats.org/officeDocument/2006/relationships/image" Target="../media/image100.png"/><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Layout" Target="../slideLayouts/slideLayout29.xml"/><Relationship Id="rId5" Type="http://schemas.openxmlformats.org/officeDocument/2006/relationships/tags" Target="../tags/tag61.xml"/><Relationship Id="rId4" Type="http://schemas.openxmlformats.org/officeDocument/2006/relationships/tags" Target="../tags/tag60.xml"/></Relationships>
</file>

<file path=ppt/slides/_rels/slide27.xml.rels><?xml version="1.0" encoding="UTF-8" standalone="yes"?>
<Relationships xmlns="http://schemas.openxmlformats.org/package/2006/relationships"><Relationship Id="rId13" Type="http://schemas.openxmlformats.org/officeDocument/2006/relationships/tags" Target="../tags/tag74.xml"/><Relationship Id="rId18" Type="http://schemas.openxmlformats.org/officeDocument/2006/relationships/tags" Target="../tags/tag79.xml"/><Relationship Id="rId26" Type="http://schemas.openxmlformats.org/officeDocument/2006/relationships/slideLayout" Target="../slideLayouts/slideLayout29.xml"/><Relationship Id="rId39" Type="http://schemas.openxmlformats.org/officeDocument/2006/relationships/image" Target="../media/image113.png"/><Relationship Id="rId21" Type="http://schemas.openxmlformats.org/officeDocument/2006/relationships/tags" Target="../tags/tag82.xml"/><Relationship Id="rId34" Type="http://schemas.openxmlformats.org/officeDocument/2006/relationships/image" Target="../media/image108.png"/><Relationship Id="rId7" Type="http://schemas.openxmlformats.org/officeDocument/2006/relationships/tags" Target="../tags/tag68.xml"/><Relationship Id="rId12" Type="http://schemas.openxmlformats.org/officeDocument/2006/relationships/tags" Target="../tags/tag73.xml"/><Relationship Id="rId17" Type="http://schemas.openxmlformats.org/officeDocument/2006/relationships/tags" Target="../tags/tag78.xml"/><Relationship Id="rId25" Type="http://schemas.openxmlformats.org/officeDocument/2006/relationships/tags" Target="../tags/tag86.xml"/><Relationship Id="rId33" Type="http://schemas.openxmlformats.org/officeDocument/2006/relationships/image" Target="../media/image107.png"/><Relationship Id="rId38" Type="http://schemas.openxmlformats.org/officeDocument/2006/relationships/image" Target="../media/image112.png"/><Relationship Id="rId2" Type="http://schemas.openxmlformats.org/officeDocument/2006/relationships/tags" Target="../tags/tag63.xml"/><Relationship Id="rId16" Type="http://schemas.openxmlformats.org/officeDocument/2006/relationships/tags" Target="../tags/tag77.xml"/><Relationship Id="rId20" Type="http://schemas.openxmlformats.org/officeDocument/2006/relationships/tags" Target="../tags/tag81.xml"/><Relationship Id="rId29" Type="http://schemas.openxmlformats.org/officeDocument/2006/relationships/image" Target="../media/image103.png"/><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tags" Target="../tags/tag72.xml"/><Relationship Id="rId24" Type="http://schemas.openxmlformats.org/officeDocument/2006/relationships/tags" Target="../tags/tag85.xml"/><Relationship Id="rId32" Type="http://schemas.openxmlformats.org/officeDocument/2006/relationships/image" Target="../media/image106.png"/><Relationship Id="rId37" Type="http://schemas.openxmlformats.org/officeDocument/2006/relationships/image" Target="../media/image111.png"/><Relationship Id="rId40" Type="http://schemas.openxmlformats.org/officeDocument/2006/relationships/image" Target="../media/image114.png"/><Relationship Id="rId5" Type="http://schemas.openxmlformats.org/officeDocument/2006/relationships/tags" Target="../tags/tag66.xml"/><Relationship Id="rId15" Type="http://schemas.openxmlformats.org/officeDocument/2006/relationships/tags" Target="../tags/tag76.xml"/><Relationship Id="rId23" Type="http://schemas.openxmlformats.org/officeDocument/2006/relationships/tags" Target="../tags/tag84.xml"/><Relationship Id="rId28" Type="http://schemas.openxmlformats.org/officeDocument/2006/relationships/image" Target="../media/image102.png"/><Relationship Id="rId36" Type="http://schemas.openxmlformats.org/officeDocument/2006/relationships/image" Target="../media/image110.png"/><Relationship Id="rId10" Type="http://schemas.openxmlformats.org/officeDocument/2006/relationships/tags" Target="../tags/tag71.xml"/><Relationship Id="rId19" Type="http://schemas.openxmlformats.org/officeDocument/2006/relationships/tags" Target="../tags/tag80.xml"/><Relationship Id="rId31" Type="http://schemas.openxmlformats.org/officeDocument/2006/relationships/image" Target="../media/image105.png"/><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tags" Target="../tags/tag75.xml"/><Relationship Id="rId22" Type="http://schemas.openxmlformats.org/officeDocument/2006/relationships/tags" Target="../tags/tag83.xml"/><Relationship Id="rId27" Type="http://schemas.openxmlformats.org/officeDocument/2006/relationships/notesSlide" Target="../notesSlides/notesSlide13.xml"/><Relationship Id="rId30" Type="http://schemas.openxmlformats.org/officeDocument/2006/relationships/image" Target="../media/image104.png"/><Relationship Id="rId35" Type="http://schemas.openxmlformats.org/officeDocument/2006/relationships/image" Target="../media/image109.png"/><Relationship Id="rId8" Type="http://schemas.openxmlformats.org/officeDocument/2006/relationships/tags" Target="../tags/tag69.xml"/><Relationship Id="rId3" Type="http://schemas.openxmlformats.org/officeDocument/2006/relationships/tags" Target="../tags/tag64.xml"/></Relationships>
</file>

<file path=ppt/slides/_rels/slide28.xml.rels><?xml version="1.0" encoding="UTF-8" standalone="yes"?>
<Relationships xmlns="http://schemas.openxmlformats.org/package/2006/relationships"><Relationship Id="rId13" Type="http://schemas.openxmlformats.org/officeDocument/2006/relationships/tags" Target="../tags/tag99.xml"/><Relationship Id="rId18" Type="http://schemas.openxmlformats.org/officeDocument/2006/relationships/tags" Target="../tags/tag104.xml"/><Relationship Id="rId26" Type="http://schemas.openxmlformats.org/officeDocument/2006/relationships/notesSlide" Target="../notesSlides/notesSlide14.xml"/><Relationship Id="rId39" Type="http://schemas.openxmlformats.org/officeDocument/2006/relationships/image" Target="../media/image114.png"/><Relationship Id="rId21" Type="http://schemas.openxmlformats.org/officeDocument/2006/relationships/tags" Target="../tags/tag107.xml"/><Relationship Id="rId34" Type="http://schemas.openxmlformats.org/officeDocument/2006/relationships/image" Target="../media/image112.png"/><Relationship Id="rId7" Type="http://schemas.openxmlformats.org/officeDocument/2006/relationships/tags" Target="../tags/tag93.xml"/><Relationship Id="rId12" Type="http://schemas.openxmlformats.org/officeDocument/2006/relationships/tags" Target="../tags/tag98.xml"/><Relationship Id="rId17" Type="http://schemas.openxmlformats.org/officeDocument/2006/relationships/tags" Target="../tags/tag103.xml"/><Relationship Id="rId25" Type="http://schemas.openxmlformats.org/officeDocument/2006/relationships/slideLayout" Target="../slideLayouts/slideLayout29.xml"/><Relationship Id="rId33" Type="http://schemas.openxmlformats.org/officeDocument/2006/relationships/image" Target="../media/image111.png"/><Relationship Id="rId38" Type="http://schemas.openxmlformats.org/officeDocument/2006/relationships/image" Target="../media/image109.png"/><Relationship Id="rId2" Type="http://schemas.openxmlformats.org/officeDocument/2006/relationships/tags" Target="../tags/tag88.xml"/><Relationship Id="rId16" Type="http://schemas.openxmlformats.org/officeDocument/2006/relationships/tags" Target="../tags/tag102.xml"/><Relationship Id="rId20" Type="http://schemas.openxmlformats.org/officeDocument/2006/relationships/tags" Target="../tags/tag106.xml"/><Relationship Id="rId29" Type="http://schemas.openxmlformats.org/officeDocument/2006/relationships/image" Target="../media/image104.png"/><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24" Type="http://schemas.openxmlformats.org/officeDocument/2006/relationships/tags" Target="../tags/tag110.xml"/><Relationship Id="rId32" Type="http://schemas.openxmlformats.org/officeDocument/2006/relationships/image" Target="../media/image110.png"/><Relationship Id="rId37" Type="http://schemas.openxmlformats.org/officeDocument/2006/relationships/image" Target="../media/image106.png"/><Relationship Id="rId5" Type="http://schemas.openxmlformats.org/officeDocument/2006/relationships/tags" Target="../tags/tag91.xml"/><Relationship Id="rId15" Type="http://schemas.openxmlformats.org/officeDocument/2006/relationships/tags" Target="../tags/tag101.xml"/><Relationship Id="rId23" Type="http://schemas.openxmlformats.org/officeDocument/2006/relationships/tags" Target="../tags/tag109.xml"/><Relationship Id="rId28" Type="http://schemas.openxmlformats.org/officeDocument/2006/relationships/image" Target="../media/image103.png"/><Relationship Id="rId36" Type="http://schemas.openxmlformats.org/officeDocument/2006/relationships/image" Target="../media/image105.png"/><Relationship Id="rId10" Type="http://schemas.openxmlformats.org/officeDocument/2006/relationships/tags" Target="../tags/tag96.xml"/><Relationship Id="rId19" Type="http://schemas.openxmlformats.org/officeDocument/2006/relationships/tags" Target="../tags/tag105.xml"/><Relationship Id="rId31" Type="http://schemas.openxmlformats.org/officeDocument/2006/relationships/image" Target="../media/image108.png"/><Relationship Id="rId4" Type="http://schemas.openxmlformats.org/officeDocument/2006/relationships/tags" Target="../tags/tag90.xml"/><Relationship Id="rId9" Type="http://schemas.openxmlformats.org/officeDocument/2006/relationships/tags" Target="../tags/tag95.xml"/><Relationship Id="rId14" Type="http://schemas.openxmlformats.org/officeDocument/2006/relationships/tags" Target="../tags/tag100.xml"/><Relationship Id="rId22" Type="http://schemas.openxmlformats.org/officeDocument/2006/relationships/tags" Target="../tags/tag108.xml"/><Relationship Id="rId27" Type="http://schemas.openxmlformats.org/officeDocument/2006/relationships/image" Target="../media/image102.png"/><Relationship Id="rId30" Type="http://schemas.openxmlformats.org/officeDocument/2006/relationships/image" Target="../media/image107.png"/><Relationship Id="rId35" Type="http://schemas.openxmlformats.org/officeDocument/2006/relationships/image" Target="../media/image113.png"/><Relationship Id="rId8" Type="http://schemas.openxmlformats.org/officeDocument/2006/relationships/tags" Target="../tags/tag94.xml"/><Relationship Id="rId3" Type="http://schemas.openxmlformats.org/officeDocument/2006/relationships/tags" Target="../tags/tag89.xml"/></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jpeg"/><Relationship Id="rId2" Type="http://schemas.openxmlformats.org/officeDocument/2006/relationships/image" Target="../media/image20.png"/><Relationship Id="rId1" Type="http://schemas.openxmlformats.org/officeDocument/2006/relationships/slideLayout" Target="../slideLayouts/slideLayout2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21.xml"/><Relationship Id="rId5" Type="http://schemas.openxmlformats.org/officeDocument/2006/relationships/image" Target="../media/image29.jpeg"/><Relationship Id="rId4" Type="http://schemas.openxmlformats.org/officeDocument/2006/relationships/image" Target="../media/image28.jpeg"/></Relationships>
</file>

<file path=ppt/slides/_rels/slide5.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3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0.png"/><Relationship Id="rId5" Type="http://schemas.openxmlformats.org/officeDocument/2006/relationships/slideLayout" Target="../slideLayouts/slideLayout21.xml"/><Relationship Id="rId4" Type="http://schemas.openxmlformats.org/officeDocument/2006/relationships/tags" Target="../tags/tag4.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tags" Target="../tags/tag7.xml"/><Relationship Id="rId7" Type="http://schemas.openxmlformats.org/officeDocument/2006/relationships/tags" Target="../tags/tag1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tags" Target="../tags/tag10.xml"/><Relationship Id="rId5" Type="http://schemas.openxmlformats.org/officeDocument/2006/relationships/tags" Target="../tags/tag9.xml"/><Relationship Id="rId10" Type="http://schemas.openxmlformats.org/officeDocument/2006/relationships/image" Target="../media/image33.jpeg"/><Relationship Id="rId4" Type="http://schemas.openxmlformats.org/officeDocument/2006/relationships/tags" Target="../tags/tag8.xml"/><Relationship Id="rId9" Type="http://schemas.openxmlformats.org/officeDocument/2006/relationships/image" Target="../media/image3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64.png"/><Relationship Id="rId18" Type="http://schemas.openxmlformats.org/officeDocument/2006/relationships/image" Target="../media/image53.png"/><Relationship Id="rId3" Type="http://schemas.openxmlformats.org/officeDocument/2006/relationships/image" Target="../media/image56.png"/><Relationship Id="rId21" Type="http://schemas.openxmlformats.org/officeDocument/2006/relationships/image" Target="../media/image68.png"/><Relationship Id="rId7" Type="http://schemas.openxmlformats.org/officeDocument/2006/relationships/image" Target="../media/image60.png"/><Relationship Id="rId12" Type="http://schemas.openxmlformats.org/officeDocument/2006/relationships/image" Target="../media/image44.png"/><Relationship Id="rId17" Type="http://schemas.openxmlformats.org/officeDocument/2006/relationships/image" Target="../media/image47.png"/><Relationship Id="rId2" Type="http://schemas.openxmlformats.org/officeDocument/2006/relationships/notesSlide" Target="../notesSlides/notesSlide3.xml"/><Relationship Id="rId16" Type="http://schemas.openxmlformats.org/officeDocument/2006/relationships/image" Target="../media/image46.png"/><Relationship Id="rId20" Type="http://schemas.openxmlformats.org/officeDocument/2006/relationships/image" Target="../media/image67.png"/><Relationship Id="rId1" Type="http://schemas.openxmlformats.org/officeDocument/2006/relationships/slideLayout" Target="../slideLayouts/slideLayout22.xml"/><Relationship Id="rId6" Type="http://schemas.openxmlformats.org/officeDocument/2006/relationships/image" Target="../media/image59.png"/><Relationship Id="rId11" Type="http://schemas.openxmlformats.org/officeDocument/2006/relationships/image" Target="../media/image48.png"/><Relationship Id="rId24" Type="http://schemas.openxmlformats.org/officeDocument/2006/relationships/image" Target="../media/image71.png"/><Relationship Id="rId5" Type="http://schemas.openxmlformats.org/officeDocument/2006/relationships/image" Target="../media/image58.png"/><Relationship Id="rId15" Type="http://schemas.openxmlformats.org/officeDocument/2006/relationships/image" Target="../media/image42.png"/><Relationship Id="rId23" Type="http://schemas.openxmlformats.org/officeDocument/2006/relationships/image" Target="../media/image70.png"/><Relationship Id="rId10" Type="http://schemas.openxmlformats.org/officeDocument/2006/relationships/image" Target="../media/image63.png"/><Relationship Id="rId19" Type="http://schemas.openxmlformats.org/officeDocument/2006/relationships/image" Target="../media/image66.png"/><Relationship Id="rId4" Type="http://schemas.openxmlformats.org/officeDocument/2006/relationships/image" Target="../media/image57.svg"/><Relationship Id="rId9" Type="http://schemas.openxmlformats.org/officeDocument/2006/relationships/image" Target="../media/image62.png"/><Relationship Id="rId14" Type="http://schemas.openxmlformats.org/officeDocument/2006/relationships/image" Target="../media/image65.png"/><Relationship Id="rId22" Type="http://schemas.openxmlformats.org/officeDocument/2006/relationships/image" Target="../media/image6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B2085-51AC-0E37-079B-D7947FB958F3}"/>
              </a:ext>
            </a:extLst>
          </p:cNvPr>
          <p:cNvSpPr>
            <a:spLocks noGrp="1"/>
          </p:cNvSpPr>
          <p:nvPr>
            <p:ph type="ctrTitle"/>
          </p:nvPr>
        </p:nvSpPr>
        <p:spPr>
          <a:xfrm>
            <a:off x="550863" y="512763"/>
            <a:ext cx="6108232" cy="1462482"/>
          </a:xfrm>
        </p:spPr>
        <p:txBody>
          <a:bodyPr/>
          <a:lstStyle/>
          <a:p>
            <a:pPr>
              <a:lnSpc>
                <a:spcPct val="100000"/>
              </a:lnSpc>
              <a:spcBef>
                <a:spcPts val="0"/>
              </a:spcBef>
            </a:pPr>
            <a:r>
              <a:rPr lang="en-CA" noProof="0">
                <a:solidFill>
                  <a:srgbClr val="1C1C2A"/>
                </a:solidFill>
                <a:latin typeface="Aptos"/>
              </a:rPr>
              <a:t>3D Printing and Design ​</a:t>
            </a:r>
            <a:br>
              <a:rPr lang="en-CA">
                <a:latin typeface="Aptos"/>
              </a:rPr>
            </a:br>
            <a:r>
              <a:rPr lang="en-CA" noProof="0">
                <a:solidFill>
                  <a:srgbClr val="1C1C2A"/>
                </a:solidFill>
                <a:latin typeface="Aptos"/>
              </a:rPr>
              <a:t>Impression et conception 3D​</a:t>
            </a:r>
            <a:r>
              <a:rPr lang="en-CA">
                <a:solidFill>
                  <a:srgbClr val="1C1C2A"/>
                </a:solidFill>
                <a:latin typeface="Aptos"/>
              </a:rPr>
              <a:t> </a:t>
            </a:r>
          </a:p>
        </p:txBody>
      </p:sp>
      <p:sp>
        <p:nvSpPr>
          <p:cNvPr id="3" name="Subtitle 2">
            <a:extLst>
              <a:ext uri="{FF2B5EF4-FFF2-40B4-BE49-F238E27FC236}">
                <a16:creationId xmlns:a16="http://schemas.microsoft.com/office/drawing/2014/main" id="{2BE436E6-E01E-4090-873E-7138C4154F8A}"/>
              </a:ext>
            </a:extLst>
          </p:cNvPr>
          <p:cNvSpPr>
            <a:spLocks noGrp="1"/>
          </p:cNvSpPr>
          <p:nvPr>
            <p:ph type="subTitle" idx="1"/>
          </p:nvPr>
        </p:nvSpPr>
        <p:spPr>
          <a:xfrm>
            <a:off x="554934" y="1978819"/>
            <a:ext cx="8250726" cy="925225"/>
          </a:xfrm>
        </p:spPr>
        <p:txBody>
          <a:bodyPr vert="horz" lIns="36000" tIns="45720" rIns="91440" bIns="45720" rtlCol="0" anchor="t">
            <a:noAutofit/>
          </a:bodyPr>
          <a:lstStyle/>
          <a:p>
            <a:pPr>
              <a:spcBef>
                <a:spcPts val="0"/>
              </a:spcBef>
            </a:pPr>
            <a:r>
              <a:rPr lang="en-CA" sz="3600" b="1" dirty="0">
                <a:solidFill>
                  <a:srgbClr val="9D1DB2"/>
                </a:solidFill>
                <a:latin typeface="Aptos"/>
                <a:cs typeface="Arial"/>
              </a:rPr>
              <a:t>At Shared Services Canada</a:t>
            </a:r>
            <a:endParaRPr lang="en-US" sz="3600" b="1">
              <a:latin typeface="Aptos"/>
              <a:cs typeface="Arial"/>
            </a:endParaRPr>
          </a:p>
          <a:p>
            <a:pPr>
              <a:spcBef>
                <a:spcPts val="0"/>
              </a:spcBef>
            </a:pPr>
            <a:r>
              <a:rPr lang="en-CA" sz="3600" b="1" dirty="0">
                <a:solidFill>
                  <a:srgbClr val="9D1DB2"/>
                </a:solidFill>
                <a:latin typeface="Aptos"/>
                <a:cs typeface="Arial"/>
              </a:rPr>
              <a:t>Chez Services </a:t>
            </a:r>
            <a:r>
              <a:rPr lang="en-CA" sz="3600" b="1" err="1">
                <a:solidFill>
                  <a:srgbClr val="9D1DB2"/>
                </a:solidFill>
                <a:latin typeface="Aptos"/>
                <a:cs typeface="Arial"/>
              </a:rPr>
              <a:t>Partagés</a:t>
            </a:r>
            <a:r>
              <a:rPr lang="en-CA" sz="3600" b="1" dirty="0">
                <a:solidFill>
                  <a:srgbClr val="9D1DB2"/>
                </a:solidFill>
                <a:latin typeface="Aptos"/>
                <a:cs typeface="Arial"/>
              </a:rPr>
              <a:t> Canada</a:t>
            </a:r>
          </a:p>
        </p:txBody>
      </p:sp>
      <p:sp>
        <p:nvSpPr>
          <p:cNvPr id="4" name="Text Placeholder 3">
            <a:extLst>
              <a:ext uri="{FF2B5EF4-FFF2-40B4-BE49-F238E27FC236}">
                <a16:creationId xmlns:a16="http://schemas.microsoft.com/office/drawing/2014/main" id="{7CE0D71D-1435-A4C4-04A1-A76E1B7DE154}"/>
              </a:ext>
            </a:extLst>
          </p:cNvPr>
          <p:cNvSpPr>
            <a:spLocks noGrp="1"/>
          </p:cNvSpPr>
          <p:nvPr>
            <p:ph type="body" sz="quarter" idx="13"/>
          </p:nvPr>
        </p:nvSpPr>
        <p:spPr>
          <a:xfrm>
            <a:off x="557453" y="3162481"/>
            <a:ext cx="5539144" cy="400818"/>
          </a:xfrm>
        </p:spPr>
        <p:txBody>
          <a:bodyPr/>
          <a:lstStyle/>
          <a:p>
            <a:endParaRPr lang="en-CA"/>
          </a:p>
        </p:txBody>
      </p:sp>
    </p:spTree>
    <p:extLst>
      <p:ext uri="{BB962C8B-B14F-4D97-AF65-F5344CB8AC3E}">
        <p14:creationId xmlns:p14="http://schemas.microsoft.com/office/powerpoint/2010/main" val="931367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3F6BC-06FD-D377-32FF-A0519BC68063}"/>
            </a:ext>
          </a:extLst>
        </p:cNvPr>
        <p:cNvGrpSpPr/>
        <p:nvPr/>
      </p:nvGrpSpPr>
      <p:grpSpPr>
        <a:xfrm>
          <a:off x="0" y="0"/>
          <a:ext cx="0" cy="0"/>
          <a:chOff x="0" y="0"/>
          <a:chExt cx="0" cy="0"/>
        </a:xfrm>
      </p:grpSpPr>
      <p:sp>
        <p:nvSpPr>
          <p:cNvPr id="47" name="Rectangle: Rounded Corners 46">
            <a:extLst>
              <a:ext uri="{FF2B5EF4-FFF2-40B4-BE49-F238E27FC236}">
                <a16:creationId xmlns:a16="http://schemas.microsoft.com/office/drawing/2014/main" id="{5F3447A1-8B1C-7546-9A43-973D8D917763}"/>
              </a:ext>
            </a:extLst>
          </p:cNvPr>
          <p:cNvSpPr/>
          <p:nvPr/>
        </p:nvSpPr>
        <p:spPr>
          <a:xfrm>
            <a:off x="2935371" y="4346343"/>
            <a:ext cx="2853240" cy="817174"/>
          </a:xfrm>
          <a:prstGeom prst="roundRect">
            <a:avLst/>
          </a:prstGeom>
          <a:solidFill>
            <a:schemeClr val="accent3">
              <a:lumMod val="20000"/>
              <a:lumOff val="80000"/>
            </a:schemeClr>
          </a:solidFill>
          <a:ln w="12700" cap="flat" cmpd="sng" algn="ctr">
            <a:noFill/>
            <a:prstDash val="solid"/>
            <a:miter lim="800000"/>
          </a:ln>
          <a:effectLst/>
        </p:spPr>
        <p:txBody>
          <a:bodyPr lIns="91440" tIns="45720" rIns="91440" bIns="45720" rtlCol="0" anchor="ctr"/>
          <a:lstStyle/>
          <a:p>
            <a:pPr algn="ctr"/>
            <a:r>
              <a:rPr lang="en-CA" sz="1600" b="1" kern="0">
                <a:latin typeface="Century Gothic" panose="020F0302020204030204"/>
              </a:rPr>
              <a:t>63 % des Canadiens </a:t>
            </a:r>
            <a:r>
              <a:rPr lang="en-CA" sz="1600" kern="0" err="1">
                <a:latin typeface="Century Gothic" panose="020F0302020204030204"/>
              </a:rPr>
              <a:t>adopteront</a:t>
            </a:r>
            <a:r>
              <a:rPr lang="en-CA" sz="1600" kern="0">
                <a:latin typeface="Century Gothic" panose="020F0302020204030204"/>
              </a:rPr>
              <a:t> des </a:t>
            </a:r>
            <a:r>
              <a:rPr lang="en-CA" sz="1600" kern="0" err="1">
                <a:latin typeface="Century Gothic" panose="020F0302020204030204"/>
              </a:rPr>
              <a:t>appareils</a:t>
            </a:r>
            <a:r>
              <a:rPr lang="en-CA" sz="1600" kern="0">
                <a:latin typeface="Century Gothic" panose="020F0302020204030204"/>
              </a:rPr>
              <a:t> </a:t>
            </a:r>
            <a:r>
              <a:rPr lang="en-CA" sz="1600" kern="0" err="1">
                <a:latin typeface="Century Gothic" panose="020F0302020204030204"/>
              </a:rPr>
              <a:t>connectés</a:t>
            </a:r>
            <a:r>
              <a:rPr lang="en-CA" sz="1600" kern="0">
                <a:latin typeface="Century Gothic" panose="020F0302020204030204"/>
              </a:rPr>
              <a:t> </a:t>
            </a:r>
            <a:r>
              <a:rPr lang="en-CA" sz="1600" kern="0" err="1">
                <a:latin typeface="Century Gothic" panose="020F0302020204030204"/>
              </a:rPr>
              <a:t>d’ici</a:t>
            </a:r>
            <a:r>
              <a:rPr lang="en-CA" sz="1600" kern="0">
                <a:latin typeface="Century Gothic" panose="020F0302020204030204"/>
              </a:rPr>
              <a:t> </a:t>
            </a:r>
            <a:r>
              <a:rPr lang="en-CA" sz="1600" b="1" kern="0">
                <a:latin typeface="Century Gothic" panose="020F0302020204030204"/>
              </a:rPr>
              <a:t>cinq ans.</a:t>
            </a:r>
            <a:endParaRPr lang="en-US"/>
          </a:p>
        </p:txBody>
      </p:sp>
      <p:sp>
        <p:nvSpPr>
          <p:cNvPr id="2" name="Title 1">
            <a:extLst>
              <a:ext uri="{FF2B5EF4-FFF2-40B4-BE49-F238E27FC236}">
                <a16:creationId xmlns:a16="http://schemas.microsoft.com/office/drawing/2014/main" id="{C61FF407-6141-4DF4-2AA0-8484181EA8D8}"/>
              </a:ext>
            </a:extLst>
          </p:cNvPr>
          <p:cNvSpPr>
            <a:spLocks noGrp="1"/>
          </p:cNvSpPr>
          <p:nvPr>
            <p:ph type="title"/>
          </p:nvPr>
        </p:nvSpPr>
        <p:spPr>
          <a:xfrm>
            <a:off x="558344" y="511271"/>
            <a:ext cx="8808082" cy="514297"/>
          </a:xfrm>
        </p:spPr>
        <p:txBody>
          <a:bodyPr vert="horz" lIns="0" tIns="0" rIns="0" bIns="0" rtlCol="0" anchor="t">
            <a:noAutofit/>
          </a:bodyPr>
          <a:lstStyle/>
          <a:p>
            <a:r>
              <a:rPr lang="en-CA" err="1"/>
              <a:t>L'Internet</a:t>
            </a:r>
            <a:r>
              <a:rPr lang="en-CA"/>
              <a:t> des </a:t>
            </a:r>
            <a:r>
              <a:rPr lang="en-CA" err="1"/>
              <a:t>Objets</a:t>
            </a:r>
            <a:r>
              <a:rPr lang="en-CA"/>
              <a:t>  – </a:t>
            </a:r>
            <a:r>
              <a:rPr lang="en-CA" err="1">
                <a:ea typeface="+mj-lt"/>
                <a:cs typeface="+mj-lt"/>
              </a:rPr>
              <a:t>Évolutions</a:t>
            </a:r>
            <a:r>
              <a:rPr lang="en-CA">
                <a:ea typeface="+mj-lt"/>
                <a:cs typeface="+mj-lt"/>
              </a:rPr>
              <a:t> et Ruptures </a:t>
            </a:r>
            <a:r>
              <a:rPr lang="en-CA" err="1">
                <a:ea typeface="+mj-lt"/>
                <a:cs typeface="+mj-lt"/>
              </a:rPr>
              <a:t>Technologiques</a:t>
            </a:r>
            <a:endParaRPr lang="en-CA">
              <a:cs typeface="Arial"/>
            </a:endParaRPr>
          </a:p>
        </p:txBody>
      </p:sp>
      <p:sp>
        <p:nvSpPr>
          <p:cNvPr id="5" name="Text Placeholder 4">
            <a:extLst>
              <a:ext uri="{FF2B5EF4-FFF2-40B4-BE49-F238E27FC236}">
                <a16:creationId xmlns:a16="http://schemas.microsoft.com/office/drawing/2014/main" id="{21A71BF9-7A6E-E052-68A2-C68714C77BF8}"/>
              </a:ext>
            </a:extLst>
          </p:cNvPr>
          <p:cNvSpPr>
            <a:spLocks noGrp="1"/>
          </p:cNvSpPr>
          <p:nvPr>
            <p:ph type="body" sz="quarter" idx="13"/>
          </p:nvPr>
        </p:nvSpPr>
        <p:spPr>
          <a:xfrm>
            <a:off x="8750652" y="512763"/>
            <a:ext cx="2894293" cy="364639"/>
          </a:xfrm>
        </p:spPr>
        <p:txBody>
          <a:bodyPr>
            <a:normAutofit lnSpcReduction="10000"/>
          </a:bodyPr>
          <a:lstStyle/>
          <a:p>
            <a:endParaRPr lang="en-CA"/>
          </a:p>
        </p:txBody>
      </p:sp>
      <p:sp>
        <p:nvSpPr>
          <p:cNvPr id="4" name="Content Placeholder 3">
            <a:extLst>
              <a:ext uri="{FF2B5EF4-FFF2-40B4-BE49-F238E27FC236}">
                <a16:creationId xmlns:a16="http://schemas.microsoft.com/office/drawing/2014/main" id="{1904E048-ADE3-4D55-8B0B-3120DBD494ED}"/>
              </a:ext>
            </a:extLst>
          </p:cNvPr>
          <p:cNvSpPr>
            <a:spLocks noGrp="1"/>
          </p:cNvSpPr>
          <p:nvPr>
            <p:ph idx="1"/>
          </p:nvPr>
        </p:nvSpPr>
        <p:spPr>
          <a:xfrm>
            <a:off x="551289" y="1428498"/>
            <a:ext cx="11093656" cy="2375783"/>
          </a:xfrm>
        </p:spPr>
        <p:txBody>
          <a:bodyPr/>
          <a:lstStyle/>
          <a:p>
            <a:endParaRPr lang="en-CA"/>
          </a:p>
        </p:txBody>
      </p:sp>
      <p:sp>
        <p:nvSpPr>
          <p:cNvPr id="3" name="Slide Number Placeholder 2">
            <a:extLst>
              <a:ext uri="{FF2B5EF4-FFF2-40B4-BE49-F238E27FC236}">
                <a16:creationId xmlns:a16="http://schemas.microsoft.com/office/drawing/2014/main" id="{374930EE-36E7-B203-2A25-E109A83AB1AC}"/>
              </a:ext>
            </a:extLst>
          </p:cNvPr>
          <p:cNvSpPr>
            <a:spLocks noGrp="1"/>
          </p:cNvSpPr>
          <p:nvPr>
            <p:ph type="sldNum" sz="quarter" idx="4"/>
          </p:nvPr>
        </p:nvSpPr>
        <p:spPr/>
        <p:txBody>
          <a:bodyPr/>
          <a:lstStyle/>
          <a:p>
            <a:fld id="{901A5C5A-0510-4C91-884B-493304B904E2}" type="slidenum">
              <a:rPr lang="en-CA" smtClean="0"/>
              <a:pPr/>
              <a:t>10</a:t>
            </a:fld>
            <a:endParaRPr lang="en-CA"/>
          </a:p>
        </p:txBody>
      </p:sp>
      <p:sp>
        <p:nvSpPr>
          <p:cNvPr id="13" name="Rectangle: Rounded Corners 12">
            <a:extLst>
              <a:ext uri="{FF2B5EF4-FFF2-40B4-BE49-F238E27FC236}">
                <a16:creationId xmlns:a16="http://schemas.microsoft.com/office/drawing/2014/main" id="{722966BC-79A4-8CAE-1B0D-4EFE180D28A7}"/>
              </a:ext>
            </a:extLst>
          </p:cNvPr>
          <p:cNvSpPr/>
          <p:nvPr/>
        </p:nvSpPr>
        <p:spPr>
          <a:xfrm>
            <a:off x="73646" y="1112522"/>
            <a:ext cx="6685352" cy="2130917"/>
          </a:xfrm>
          <a:prstGeom prst="roundRect">
            <a:avLst/>
          </a:prstGeom>
          <a:solidFill>
            <a:srgbClr val="A02AB3"/>
          </a:solidFill>
          <a:ln w="12700" cap="flat" cmpd="sng" algn="ctr">
            <a:noFill/>
            <a:prstDash val="solid"/>
            <a:miter lim="800000"/>
          </a:ln>
          <a:effectLst/>
        </p:spPr>
        <p:txBody>
          <a:bodyPr lIns="91440" tIns="45720" rIns="91440" bIns="45720" rtlCol="0" anchor="t"/>
          <a:lstStyle/>
          <a:p>
            <a:pPr algn="ctr">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$5.5 - $12.6  </a:t>
            </a:r>
            <a:r>
              <a:rPr lang="en-CA" sz="3200" b="1" kern="0">
                <a:solidFill>
                  <a:srgbClr val="FFFFFF"/>
                </a:solidFill>
                <a:latin typeface="Century Gothic" panose="020F0302020204030204"/>
              </a:rPr>
              <a:t>BILLION</a:t>
            </a: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lang="en-CA" sz="1200" b="1" kern="0">
                <a:solidFill>
                  <a:srgbClr val="FFFFFF"/>
                </a:solidFill>
                <a:latin typeface="Century Gothic" panose="020F0302020204030204"/>
              </a:rPr>
              <a:t>Valeur </a:t>
            </a:r>
            <a:r>
              <a:rPr lang="en-CA" sz="1200" b="1" kern="0" err="1">
                <a:solidFill>
                  <a:srgbClr val="FFFFFF"/>
                </a:solidFill>
                <a:latin typeface="Century Gothic" panose="020F0302020204030204"/>
              </a:rPr>
              <a:t>estimée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générée</a:t>
            </a:r>
            <a:r>
              <a:rPr lang="en-CA" sz="1200" b="1" kern="0">
                <a:solidFill>
                  <a:srgbClr val="FFFFFF"/>
                </a:solidFill>
                <a:latin typeface="Century Gothic" panose="020F0302020204030204"/>
              </a:rPr>
              <a:t> à </a:t>
            </a:r>
            <a:r>
              <a:rPr lang="en-CA" sz="1200" b="1" kern="0" err="1">
                <a:solidFill>
                  <a:srgbClr val="FFFFFF"/>
                </a:solidFill>
                <a:latin typeface="Century Gothic" panose="020F0302020204030204"/>
              </a:rPr>
              <a:t>l’échelle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mondiale</a:t>
            </a:r>
            <a:r>
              <a:rPr lang="en-CA" sz="1200" b="1" kern="0">
                <a:solidFill>
                  <a:srgbClr val="FFFFFF"/>
                </a:solidFill>
                <a:latin typeface="Century Gothic" panose="020F0302020204030204"/>
              </a:rPr>
              <a:t> </a:t>
            </a:r>
            <a:r>
              <a:rPr lang="en-CA" sz="1200" b="1" kern="0" err="1">
                <a:solidFill>
                  <a:srgbClr val="FFFFFF"/>
                </a:solidFill>
                <a:latin typeface="Century Gothic" panose="020F0302020204030204"/>
              </a:rPr>
              <a:t>d’ici</a:t>
            </a:r>
            <a:r>
              <a:rPr lang="en-CA" sz="1200" b="1" kern="0">
                <a:solidFill>
                  <a:srgbClr val="FFFFFF"/>
                </a:solidFill>
                <a:latin typeface="Century Gothic" panose="020F0302020204030204"/>
              </a:rPr>
              <a:t> </a:t>
            </a: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2030</a:t>
            </a:r>
            <a:endParaRPr lang="en-CA" sz="3200" b="1" kern="0">
              <a:solidFill>
                <a:srgbClr val="FFFFFF"/>
              </a:solidFill>
              <a:latin typeface="Century Gothic" panose="020F0302020204030204"/>
            </a:endParaRPr>
          </a:p>
          <a:p>
            <a:pPr algn="ctr">
              <a:defRPr/>
            </a:pP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~McKinsey, Catching up to an Accelerating Opportunity</a:t>
            </a:r>
            <a:endParaRPr lang="en-CA" sz="3200" b="1" i="0" u="none" strike="noStrike" kern="0" cap="none" spc="0" normalizeH="0" baseline="0" noProof="0">
              <a:ln>
                <a:noFill/>
              </a:ln>
              <a:solidFill>
                <a:srgbClr val="FFFFFF"/>
              </a:solidFill>
              <a:effectLst/>
              <a:uLnTx/>
              <a:uFillTx/>
              <a:latin typeface="Century Gothic" panose="020F0302020204030204"/>
            </a:endParaRPr>
          </a:p>
        </p:txBody>
      </p:sp>
      <p:grpSp>
        <p:nvGrpSpPr>
          <p:cNvPr id="14" name="Group 13">
            <a:extLst>
              <a:ext uri="{FF2B5EF4-FFF2-40B4-BE49-F238E27FC236}">
                <a16:creationId xmlns:a16="http://schemas.microsoft.com/office/drawing/2014/main" id="{EF93687C-B090-1777-CF7A-DF18F61C54DC}"/>
              </a:ext>
            </a:extLst>
          </p:cNvPr>
          <p:cNvGrpSpPr/>
          <p:nvPr/>
        </p:nvGrpSpPr>
        <p:grpSpPr>
          <a:xfrm>
            <a:off x="155565" y="2278669"/>
            <a:ext cx="2769019" cy="866487"/>
            <a:chOff x="3329896" y="1417037"/>
            <a:chExt cx="3650563" cy="1384205"/>
          </a:xfrm>
        </p:grpSpPr>
        <p:sp>
          <p:nvSpPr>
            <p:cNvPr id="15" name="Rectangle: Rounded Corners 14">
              <a:extLst>
                <a:ext uri="{FF2B5EF4-FFF2-40B4-BE49-F238E27FC236}">
                  <a16:creationId xmlns:a16="http://schemas.microsoft.com/office/drawing/2014/main" id="{958F5E9C-8D45-B6C2-16F7-DA2FD4E89F27}"/>
                </a:ext>
              </a:extLst>
            </p:cNvPr>
            <p:cNvSpPr/>
            <p:nvPr/>
          </p:nvSpPr>
          <p:spPr>
            <a:xfrm>
              <a:off x="3329896" y="1417037"/>
              <a:ext cx="3650563" cy="1384205"/>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lIns="91440" tIns="45720" rIns="91440" bIns="45720" rtlCol="0" anchor="ctr"/>
            <a:lstStyle/>
            <a:p>
              <a:pPr algn="ctr">
                <a:defRPr/>
              </a:pPr>
              <a:r>
                <a:rPr kumimoji="0" lang="en-CA" sz="15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500" b="1" kern="0">
                  <a:solidFill>
                    <a:srgbClr val="33333C"/>
                  </a:solidFill>
                  <a:latin typeface="Century Gothic" panose="020F0302020204030204"/>
                </a:rPr>
                <a:t>PIB du Canada </a:t>
              </a:r>
              <a:r>
                <a:rPr kumimoji="0" lang="en-CA" sz="15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500" b="1" kern="0">
                  <a:solidFill>
                    <a:srgbClr val="33333C"/>
                  </a:solidFill>
                  <a:latin typeface="Century Gothic" panose="020F0302020204030204"/>
                </a:rPr>
                <a:t>1.64B</a:t>
              </a:r>
              <a:endParaRPr lang="en-CA" sz="1500" b="1" i="0" u="none" strike="noStrike" kern="0" cap="none" spc="0" normalizeH="0" baseline="0" noProof="0">
                <a:ln>
                  <a:noFill/>
                </a:ln>
                <a:solidFill>
                  <a:srgbClr val="33333C"/>
                </a:solidFill>
                <a:effectLst/>
                <a:uLnTx/>
                <a:uFillTx/>
                <a:latin typeface="Century Gothic" panose="020F0302020204030204"/>
              </a:endParaRPr>
            </a:p>
          </p:txBody>
        </p:sp>
        <p:pic>
          <p:nvPicPr>
            <p:cNvPr id="16" name="Graphic 15" descr="Maple Leaf with solid fill">
              <a:extLst>
                <a:ext uri="{FF2B5EF4-FFF2-40B4-BE49-F238E27FC236}">
                  <a16:creationId xmlns:a16="http://schemas.microsoft.com/office/drawing/2014/main" id="{C716F104-04ED-9BC0-CFEB-AE368857A59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51446" y="1670480"/>
              <a:ext cx="464241" cy="464241"/>
            </a:xfrm>
            <a:prstGeom prst="rect">
              <a:avLst/>
            </a:prstGeom>
          </p:spPr>
        </p:pic>
      </p:grpSp>
      <p:grpSp>
        <p:nvGrpSpPr>
          <p:cNvPr id="17" name="Group 16">
            <a:extLst>
              <a:ext uri="{FF2B5EF4-FFF2-40B4-BE49-F238E27FC236}">
                <a16:creationId xmlns:a16="http://schemas.microsoft.com/office/drawing/2014/main" id="{86046260-4BC0-1B63-B4F6-DDF125221B99}"/>
              </a:ext>
            </a:extLst>
          </p:cNvPr>
          <p:cNvGrpSpPr/>
          <p:nvPr/>
        </p:nvGrpSpPr>
        <p:grpSpPr>
          <a:xfrm>
            <a:off x="2928948" y="2278670"/>
            <a:ext cx="3828512" cy="859432"/>
            <a:chOff x="4022863" y="2127888"/>
            <a:chExt cx="3902676" cy="947678"/>
          </a:xfrm>
        </p:grpSpPr>
        <p:sp>
          <p:nvSpPr>
            <p:cNvPr id="18" name="Rectangle: Rounded Corners 17">
              <a:extLst>
                <a:ext uri="{FF2B5EF4-FFF2-40B4-BE49-F238E27FC236}">
                  <a16:creationId xmlns:a16="http://schemas.microsoft.com/office/drawing/2014/main" id="{19D73D73-4A08-ECD0-101C-FF3058CA4447}"/>
                </a:ext>
              </a:extLst>
            </p:cNvPr>
            <p:cNvSpPr/>
            <p:nvPr/>
          </p:nvSpPr>
          <p:spPr>
            <a:xfrm>
              <a:off x="4038047" y="2127888"/>
              <a:ext cx="3887492" cy="94767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lIns="91440" tIns="45720" rIns="91440" bIns="45720" rtlCol="0" anchor="ctr"/>
            <a:lstStyle/>
            <a:p>
              <a:pPr algn="ctr">
                <a:defRPr/>
              </a:pPr>
              <a:r>
                <a:rPr kumimoji="0" lang="en-CA" sz="2000" b="1" i="0" u="none" strike="noStrike" kern="0" cap="none" spc="0" normalizeH="0" baseline="0" noProof="0">
                  <a:ln>
                    <a:noFill/>
                  </a:ln>
                  <a:solidFill>
                    <a:srgbClr val="33333C"/>
                  </a:solidFill>
                  <a:effectLst/>
                  <a:uLnTx/>
                  <a:uFillTx/>
                  <a:latin typeface="Century Gothic" panose="020F0302020204030204"/>
                  <a:ea typeface="+mn-ea"/>
                  <a:cs typeface="+mn-cs"/>
                </a:rPr>
                <a:t>   </a:t>
              </a:r>
              <a:r>
                <a:rPr lang="en-CA" sz="1400" kern="0">
                  <a:solidFill>
                    <a:srgbClr val="33333C"/>
                  </a:solidFill>
                  <a:latin typeface="Century Gothic"/>
                  <a:ea typeface="+mn-lt"/>
                  <a:cs typeface="+mn-lt"/>
                </a:rPr>
                <a:t>La </a:t>
              </a:r>
              <a:r>
                <a:rPr lang="en-CA" sz="1400" kern="0" err="1">
                  <a:solidFill>
                    <a:srgbClr val="33333C"/>
                  </a:solidFill>
                  <a:latin typeface="Century Gothic"/>
                  <a:ea typeface="+mn-lt"/>
                  <a:cs typeface="+mn-lt"/>
                </a:rPr>
                <a:t>création</a:t>
              </a:r>
              <a:r>
                <a:rPr lang="en-CA" sz="1400" kern="0">
                  <a:solidFill>
                    <a:srgbClr val="33333C"/>
                  </a:solidFill>
                  <a:latin typeface="Century Gothic"/>
                  <a:ea typeface="+mn-lt"/>
                  <a:cs typeface="+mn-lt"/>
                </a:rPr>
                <a:t> de </a:t>
              </a:r>
              <a:r>
                <a:rPr lang="en-CA" sz="1400" kern="0" err="1">
                  <a:solidFill>
                    <a:srgbClr val="33333C"/>
                  </a:solidFill>
                  <a:latin typeface="Century Gothic"/>
                  <a:ea typeface="+mn-lt"/>
                  <a:cs typeface="+mn-lt"/>
                </a:rPr>
                <a:t>valeur</a:t>
              </a:r>
              <a:r>
                <a:rPr lang="en-CA" sz="1400" kern="0">
                  <a:solidFill>
                    <a:srgbClr val="33333C"/>
                  </a:solidFill>
                  <a:latin typeface="Century Gothic"/>
                  <a:ea typeface="+mn-lt"/>
                  <a:cs typeface="+mn-lt"/>
                </a:rPr>
                <a:t> </a:t>
              </a:r>
              <a:r>
                <a:rPr lang="en-CA" sz="1400" kern="0" err="1">
                  <a:solidFill>
                    <a:srgbClr val="33333C"/>
                  </a:solidFill>
                  <a:latin typeface="Century Gothic"/>
                  <a:ea typeface="+mn-lt"/>
                  <a:cs typeface="+mn-lt"/>
                </a:rPr>
                <a:t>dépendra</a:t>
              </a:r>
              <a:r>
                <a:rPr lang="en-CA" sz="1400" kern="0">
                  <a:solidFill>
                    <a:srgbClr val="33333C"/>
                  </a:solidFill>
                  <a:latin typeface="Century Gothic"/>
                  <a:ea typeface="+mn-lt"/>
                  <a:cs typeface="+mn-lt"/>
                </a:rPr>
                <a:t> de </a:t>
              </a:r>
              <a:r>
                <a:rPr lang="en-CA" sz="1400" kern="0" err="1">
                  <a:solidFill>
                    <a:srgbClr val="33333C"/>
                  </a:solidFill>
                  <a:latin typeface="Century Gothic"/>
                  <a:ea typeface="+mn-lt"/>
                  <a:cs typeface="+mn-lt"/>
                </a:rPr>
                <a:t>l’établissement</a:t>
              </a:r>
              <a:r>
                <a:rPr lang="en-CA" sz="1400" kern="0">
                  <a:solidFill>
                    <a:srgbClr val="33333C"/>
                  </a:solidFill>
                  <a:latin typeface="Century Gothic"/>
                  <a:ea typeface="+mn-lt"/>
                  <a:cs typeface="+mn-lt"/>
                </a:rPr>
                <a:t> de </a:t>
              </a:r>
              <a:r>
                <a:rPr lang="en-CA" sz="1400" b="1" kern="0" err="1">
                  <a:solidFill>
                    <a:srgbClr val="33333C"/>
                  </a:solidFill>
                  <a:latin typeface="Century Gothic"/>
                  <a:ea typeface="+mn-lt"/>
                  <a:cs typeface="+mn-lt"/>
                </a:rPr>
                <a:t>l’Interopérabilité</a:t>
              </a:r>
              <a:r>
                <a:rPr lang="en-CA" sz="1400" kern="0">
                  <a:solidFill>
                    <a:srgbClr val="33333C"/>
                  </a:solidFill>
                  <a:latin typeface="Century Gothic"/>
                  <a:ea typeface="+mn-lt"/>
                  <a:cs typeface="+mn-lt"/>
                </a:rPr>
                <a:t> </a:t>
              </a:r>
              <a:endParaRPr lang="en-CA" sz="1400" b="1" kern="0" err="1">
                <a:solidFill>
                  <a:srgbClr val="33333C"/>
                </a:solidFill>
                <a:latin typeface="Century Gothic"/>
                <a:ea typeface="+mn-lt"/>
                <a:cs typeface="+mn-lt"/>
              </a:endParaRPr>
            </a:p>
            <a:p>
              <a:pPr algn="ctr">
                <a:defRPr/>
              </a:pPr>
              <a:r>
                <a:rPr lang="en-CA" sz="1400" kern="0">
                  <a:solidFill>
                    <a:srgbClr val="33333C"/>
                  </a:solidFill>
                  <a:latin typeface="Century Gothic"/>
                  <a:ea typeface="+mn-lt"/>
                  <a:cs typeface="+mn-lt"/>
                </a:rPr>
                <a:t>et de la </a:t>
              </a:r>
              <a:r>
                <a:rPr lang="en-CA" sz="1400" b="1" kern="0" err="1">
                  <a:solidFill>
                    <a:srgbClr val="33333C"/>
                  </a:solidFill>
                  <a:latin typeface="Century Gothic"/>
                  <a:ea typeface="+mn-lt"/>
                  <a:cs typeface="+mn-lt"/>
                </a:rPr>
                <a:t>Cybersécurité</a:t>
              </a:r>
              <a:endParaRPr lang="en-CA" sz="1400" b="1" i="0" u="none" strike="noStrike" kern="0" cap="none" spc="0" normalizeH="0" baseline="0" noProof="0">
                <a:ln>
                  <a:noFill/>
                </a:ln>
                <a:solidFill>
                  <a:srgbClr val="33333C"/>
                </a:solidFill>
                <a:effectLst/>
                <a:uLnTx/>
                <a:uFillTx/>
                <a:latin typeface="Century Gothic"/>
                <a:cs typeface="Arial"/>
              </a:endParaRPr>
            </a:p>
          </p:txBody>
        </p:sp>
        <p:pic>
          <p:nvPicPr>
            <p:cNvPr id="19" name="Picture 18" descr="Shape&#10;&#10;Description automatically generated with low confidence">
              <a:extLst>
                <a:ext uri="{FF2B5EF4-FFF2-40B4-BE49-F238E27FC236}">
                  <a16:creationId xmlns:a16="http://schemas.microsoft.com/office/drawing/2014/main" id="{A44A82DE-6402-4455-A4D3-9173A1317F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51940" y="2626261"/>
              <a:ext cx="304477" cy="369677"/>
            </a:xfrm>
            <a:prstGeom prst="rect">
              <a:avLst/>
            </a:prstGeom>
          </p:spPr>
        </p:pic>
        <p:pic>
          <p:nvPicPr>
            <p:cNvPr id="20" name="Picture 19" descr="Shape&#10;&#10;Description automatically generated with low confidence">
              <a:extLst>
                <a:ext uri="{FF2B5EF4-FFF2-40B4-BE49-F238E27FC236}">
                  <a16:creationId xmlns:a16="http://schemas.microsoft.com/office/drawing/2014/main" id="{32EBE980-F42E-CFF2-8A28-89133E97FC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22863" y="2135289"/>
              <a:ext cx="369088" cy="422419"/>
            </a:xfrm>
            <a:prstGeom prst="rect">
              <a:avLst/>
            </a:prstGeom>
          </p:spPr>
        </p:pic>
      </p:grpSp>
      <p:pic>
        <p:nvPicPr>
          <p:cNvPr id="21" name="Picture 20" descr="Shape&#10;&#10;Description automatically generated with low confidence">
            <a:extLst>
              <a:ext uri="{FF2B5EF4-FFF2-40B4-BE49-F238E27FC236}">
                <a16:creationId xmlns:a16="http://schemas.microsoft.com/office/drawing/2014/main" id="{70282657-D157-8D70-4DC0-F82168292D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8611" y="1336674"/>
            <a:ext cx="755620" cy="755620"/>
          </a:xfrm>
          <a:prstGeom prst="rect">
            <a:avLst/>
          </a:prstGeom>
        </p:spPr>
      </p:pic>
      <p:sp>
        <p:nvSpPr>
          <p:cNvPr id="22" name="Rectangle: Rounded Corners 21">
            <a:extLst>
              <a:ext uri="{FF2B5EF4-FFF2-40B4-BE49-F238E27FC236}">
                <a16:creationId xmlns:a16="http://schemas.microsoft.com/office/drawing/2014/main" id="{EB2FDD27-5DA7-12C0-10DD-AEC0F9A9AFC0}"/>
              </a:ext>
            </a:extLst>
          </p:cNvPr>
          <p:cNvSpPr/>
          <p:nvPr/>
        </p:nvSpPr>
        <p:spPr>
          <a:xfrm>
            <a:off x="6872138" y="1112522"/>
            <a:ext cx="5015870" cy="3063238"/>
          </a:xfrm>
          <a:prstGeom prst="roundRect">
            <a:avLst/>
          </a:prstGeom>
          <a:solidFill>
            <a:srgbClr val="2866CD">
              <a:lumMod val="40000"/>
              <a:lumOff val="60000"/>
            </a:srgbClr>
          </a:solidFill>
          <a:ln w="19050" cap="flat" cmpd="sng" algn="ctr">
            <a:solidFill>
              <a:srgbClr val="2866CD">
                <a:lumMod val="40000"/>
                <a:lumOff val="60000"/>
              </a:srgbClr>
            </a:solidFill>
            <a:prstDash val="solid"/>
            <a:miter lim="800000"/>
          </a:ln>
          <a:effectLst/>
        </p:spPr>
        <p:txBody>
          <a:bodyPr lIns="91440" tIns="45720" rIns="91440" bIns="45720" rtlCol="0" anchor="ctr"/>
          <a:lstStyle/>
          <a:p>
            <a:pPr algn="ctr">
              <a:defRPr/>
            </a:pPr>
            <a:r>
              <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rPr>
              <a:t>30 </a:t>
            </a:r>
            <a:r>
              <a:rPr lang="en-CA" sz="3200" b="1" kern="0">
                <a:solidFill>
                  <a:srgbClr val="33333C"/>
                </a:solidFill>
                <a:latin typeface="Century Gothic" panose="020F0302020204030204"/>
              </a:rPr>
              <a:t>MILLIARDS</a:t>
            </a:r>
            <a:br>
              <a:rPr kumimoji="0" lang="en-CA" sz="1800" b="0" i="0" u="none" strike="noStrike" kern="0" cap="none" spc="0" normalizeH="0" baseline="0" noProof="0">
                <a:ln>
                  <a:noFill/>
                </a:ln>
                <a:solidFill>
                  <a:srgbClr val="33333C"/>
                </a:solidFill>
                <a:effectLst/>
                <a:uLnTx/>
                <a:uFillTx/>
                <a:latin typeface="Century Gothic" panose="020F0302020204030204"/>
                <a:ea typeface="+mn-ea"/>
                <a:cs typeface="+mn-cs"/>
              </a:rPr>
            </a:br>
            <a:r>
              <a:rPr lang="en-CA" sz="1600" b="1" kern="0" err="1">
                <a:solidFill>
                  <a:srgbClr val="33333C"/>
                </a:solidFill>
                <a:latin typeface="Century Gothic" panose="020F0302020204030204"/>
              </a:rPr>
              <a:t>d’appareils</a:t>
            </a:r>
            <a:r>
              <a:rPr lang="en-CA" sz="1600" b="1" kern="0">
                <a:solidFill>
                  <a:srgbClr val="33333C"/>
                </a:solidFill>
                <a:latin typeface="Century Gothic" panose="020F0302020204030204"/>
              </a:rPr>
              <a:t> </a:t>
            </a:r>
            <a:r>
              <a:rPr lang="en-CA" sz="1600" b="1" kern="0" err="1">
                <a:solidFill>
                  <a:srgbClr val="33333C"/>
                </a:solidFill>
                <a:latin typeface="Century Gothic" panose="020F0302020204030204"/>
              </a:rPr>
              <a:t>connectés</a:t>
            </a:r>
            <a:r>
              <a:rPr lang="en-CA" sz="1600" b="1" kern="0">
                <a:solidFill>
                  <a:srgbClr val="33333C"/>
                </a:solidFill>
                <a:latin typeface="Century Gothic" panose="020F0302020204030204"/>
              </a:rPr>
              <a:t> à </a:t>
            </a:r>
            <a:r>
              <a:rPr lang="en-CA" sz="1600" b="1" kern="0" err="1">
                <a:solidFill>
                  <a:srgbClr val="33333C"/>
                </a:solidFill>
                <a:latin typeface="Century Gothic" panose="020F0302020204030204"/>
              </a:rPr>
              <a:t>l’Internet</a:t>
            </a:r>
            <a:r>
              <a:rPr lang="en-CA" sz="1600" b="1" kern="0">
                <a:solidFill>
                  <a:srgbClr val="33333C"/>
                </a:solidFill>
                <a:latin typeface="Century Gothic" panose="020F0302020204030204"/>
              </a:rPr>
              <a:t> des </a:t>
            </a:r>
            <a:r>
              <a:rPr lang="en-CA" sz="1600" b="1" kern="0" err="1">
                <a:solidFill>
                  <a:srgbClr val="33333C"/>
                </a:solidFill>
                <a:latin typeface="Century Gothic" panose="020F0302020204030204"/>
              </a:rPr>
              <a:t>objets</a:t>
            </a:r>
            <a:r>
              <a:rPr lang="en-CA" sz="1600" b="1" kern="0">
                <a:solidFill>
                  <a:srgbClr val="33333C"/>
                </a:solidFill>
                <a:latin typeface="Century Gothic" panose="020F0302020204030204"/>
              </a:rPr>
              <a:t> </a:t>
            </a:r>
            <a:r>
              <a:rPr lang="en-CA" sz="1600" b="1" kern="0" err="1">
                <a:solidFill>
                  <a:srgbClr val="33333C"/>
                </a:solidFill>
                <a:latin typeface="Century Gothic" panose="020F0302020204030204"/>
              </a:rPr>
              <a:t>d’ici</a:t>
            </a:r>
            <a:r>
              <a:rPr lang="en-CA" sz="1600" b="1" kern="0">
                <a:solidFill>
                  <a:srgbClr val="33333C"/>
                </a:solidFill>
                <a:latin typeface="Century Gothic" panose="020F0302020204030204"/>
              </a:rPr>
              <a:t> </a:t>
            </a: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2025</a:t>
            </a:r>
            <a:endParaRPr lang="en-CA" sz="1100" kern="0">
              <a:solidFill>
                <a:srgbClr val="33333C"/>
              </a:solidFill>
              <a:latin typeface="Century Gothic" panose="020F0302020204030204"/>
            </a:endParaRPr>
          </a:p>
          <a:p>
            <a:pPr algn="ctr">
              <a:defRPr/>
            </a:pPr>
            <a:r>
              <a:rPr lang="en-CA" sz="1200" kern="0">
                <a:solidFill>
                  <a:srgbClr val="33333C"/>
                </a:solidFill>
                <a:latin typeface="Century Gothic" panose="020F0302020204030204"/>
              </a:rPr>
              <a:t> </a:t>
            </a:r>
            <a: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t>~Statista</a:t>
            </a:r>
            <a:endParaRPr lang="en-CA" sz="1100" b="0" i="0" u="none" strike="noStrike" kern="0" cap="none" spc="0" normalizeH="0" baseline="0" noProof="0">
              <a:ln>
                <a:noFill/>
              </a:ln>
              <a:solidFill>
                <a:srgbClr val="33333C"/>
              </a:solidFill>
              <a:effectLst/>
              <a:uLnTx/>
              <a:uFillTx/>
              <a:latin typeface="Century Gothic" panose="020F0302020204030204"/>
            </a:endParaRPr>
          </a:p>
        </p:txBody>
      </p:sp>
      <p:pic>
        <p:nvPicPr>
          <p:cNvPr id="23" name="Picture 22" descr="Shape&#10;&#10;Description automatically generated with low confidence">
            <a:extLst>
              <a:ext uri="{FF2B5EF4-FFF2-40B4-BE49-F238E27FC236}">
                <a16:creationId xmlns:a16="http://schemas.microsoft.com/office/drawing/2014/main" id="{25CBBDD1-8C77-A3F0-4F54-EC72BAC8AE6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97070" y="1334287"/>
            <a:ext cx="546381" cy="546381"/>
          </a:xfrm>
          <a:prstGeom prst="rect">
            <a:avLst/>
          </a:prstGeom>
        </p:spPr>
      </p:pic>
      <p:grpSp>
        <p:nvGrpSpPr>
          <p:cNvPr id="24" name="Group 23">
            <a:extLst>
              <a:ext uri="{FF2B5EF4-FFF2-40B4-BE49-F238E27FC236}">
                <a16:creationId xmlns:a16="http://schemas.microsoft.com/office/drawing/2014/main" id="{21C0A59E-6A47-F4D4-2115-30CB89CC8C18}"/>
              </a:ext>
            </a:extLst>
          </p:cNvPr>
          <p:cNvGrpSpPr/>
          <p:nvPr/>
        </p:nvGrpSpPr>
        <p:grpSpPr>
          <a:xfrm>
            <a:off x="7394280" y="3316449"/>
            <a:ext cx="3826356" cy="787400"/>
            <a:chOff x="10279347" y="836703"/>
            <a:chExt cx="2547560" cy="794456"/>
          </a:xfrm>
        </p:grpSpPr>
        <p:sp>
          <p:nvSpPr>
            <p:cNvPr id="25" name="Rectangle: Rounded Corners 24">
              <a:extLst>
                <a:ext uri="{FF2B5EF4-FFF2-40B4-BE49-F238E27FC236}">
                  <a16:creationId xmlns:a16="http://schemas.microsoft.com/office/drawing/2014/main" id="{87306C25-77A9-AECE-5792-4951E98D558D}"/>
                </a:ext>
              </a:extLst>
            </p:cNvPr>
            <p:cNvSpPr/>
            <p:nvPr/>
          </p:nvSpPr>
          <p:spPr>
            <a:xfrm>
              <a:off x="10337286" y="836703"/>
              <a:ext cx="2489621" cy="794456"/>
            </a:xfrm>
            <a:prstGeom prst="roundRect">
              <a:avLst/>
            </a:prstGeom>
            <a:solidFill>
              <a:srgbClr val="2866CD">
                <a:lumMod val="60000"/>
                <a:lumOff val="40000"/>
              </a:srgbClr>
            </a:solidFill>
            <a:ln w="19050" cap="flat" cmpd="sng" algn="ctr">
              <a:solidFill>
                <a:srgbClr val="33333C"/>
              </a:solidFill>
              <a:prstDash val="dash"/>
              <a:miter lim="800000"/>
            </a:ln>
            <a:effectLst/>
          </p:spPr>
          <p:txBody>
            <a:bodyPr lIns="91440" tIns="45720" rIns="91440" bIns="45720" rtlCol="0" anchor="t"/>
            <a:lstStyle/>
            <a:p>
              <a:pPr algn="ctr">
                <a:defRPr/>
              </a:pPr>
              <a:r>
                <a:rPr lang="en-CA" sz="1400" b="1" kern="0">
                  <a:solidFill>
                    <a:srgbClr val="FFFFFF"/>
                  </a:solidFill>
                  <a:latin typeface="Century Gothic" panose="020F0302020204030204"/>
                </a:rPr>
                <a:t>Cela </a:t>
              </a:r>
              <a:r>
                <a:rPr lang="en-CA" sz="1400" b="1" kern="0" err="1">
                  <a:solidFill>
                    <a:srgbClr val="FFFFFF"/>
                  </a:solidFill>
                  <a:latin typeface="Century Gothic" panose="020F0302020204030204"/>
                </a:rPr>
                <a:t>représente</a:t>
              </a:r>
              <a:r>
                <a:rPr lang="en-CA" sz="1400" b="1" kern="0">
                  <a:solidFill>
                    <a:srgbClr val="FFFFFF"/>
                  </a:solidFill>
                  <a:latin typeface="Century Gothic" panose="020F0302020204030204"/>
                </a:rPr>
                <a:t> </a:t>
              </a: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4 </a:t>
              </a:r>
              <a:r>
                <a:rPr lang="en-CA" sz="1400" b="1" kern="0" err="1">
                  <a:solidFill>
                    <a:srgbClr val="FFFFFF"/>
                  </a:solidFill>
                  <a:latin typeface="Century Gothic" panose="020F0302020204030204"/>
                </a:rPr>
                <a:t>appareils</a:t>
              </a:r>
              <a:r>
                <a:rPr lang="en-CA" sz="1400" b="1" kern="0">
                  <a:solidFill>
                    <a:srgbClr val="FFFFFF"/>
                  </a:solidFill>
                  <a:latin typeface="Century Gothic" panose="020F0302020204030204"/>
                </a:rPr>
                <a:t> par </a:t>
              </a:r>
              <a:r>
                <a:rPr lang="en-CA" sz="1400" b="1" kern="0" err="1">
                  <a:solidFill>
                    <a:srgbClr val="FFFFFF"/>
                  </a:solidFill>
                  <a:latin typeface="Century Gothic" panose="020F0302020204030204"/>
                </a:rPr>
                <a:t>personne</a:t>
              </a:r>
              <a:r>
                <a:rPr lang="en-CA" sz="1400" b="1" kern="0">
                  <a:solidFill>
                    <a:srgbClr val="FFFFFF"/>
                  </a:solidFill>
                  <a:latin typeface="Century Gothic" panose="020F0302020204030204"/>
                </a:rPr>
                <a:t> sur la </a:t>
              </a:r>
              <a:r>
                <a:rPr lang="en-CA" sz="1400" b="1" kern="0" err="1">
                  <a:solidFill>
                    <a:srgbClr val="FFFFFF"/>
                  </a:solidFill>
                  <a:latin typeface="Century Gothic" panose="020F0302020204030204"/>
                </a:rPr>
                <a:t>planète</a:t>
              </a:r>
              <a:r>
                <a:rPr lang="en-CA" sz="1400" b="1" kern="0">
                  <a:solidFill>
                    <a:srgbClr val="FFFFFF"/>
                  </a:solidFill>
                  <a:latin typeface="Century Gothic" panose="020F0302020204030204"/>
                </a:rPr>
                <a:t> !</a:t>
              </a:r>
              <a:endParaRPr kumimoji="0" lang="en-CA" sz="66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26" name="Picture 25" descr="Shape&#10;&#10;Description automatically generated with low confidence">
              <a:extLst>
                <a:ext uri="{FF2B5EF4-FFF2-40B4-BE49-F238E27FC236}">
                  <a16:creationId xmlns:a16="http://schemas.microsoft.com/office/drawing/2014/main" id="{4EA535E1-A32E-D310-F022-7573A694409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15918" y="1104319"/>
              <a:ext cx="429231" cy="459401"/>
            </a:xfrm>
            <a:prstGeom prst="rect">
              <a:avLst/>
            </a:prstGeom>
          </p:spPr>
        </p:pic>
        <p:pic>
          <p:nvPicPr>
            <p:cNvPr id="27" name="Picture 26" descr="Shape&#10;&#10;Description automatically generated with low confidence">
              <a:extLst>
                <a:ext uri="{FF2B5EF4-FFF2-40B4-BE49-F238E27FC236}">
                  <a16:creationId xmlns:a16="http://schemas.microsoft.com/office/drawing/2014/main" id="{107FEAB5-7FE8-B019-3D89-9F0C82779D1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79347" y="948448"/>
              <a:ext cx="462086" cy="522283"/>
            </a:xfrm>
            <a:prstGeom prst="rect">
              <a:avLst/>
            </a:prstGeom>
          </p:spPr>
        </p:pic>
      </p:grpSp>
      <p:pic>
        <p:nvPicPr>
          <p:cNvPr id="28" name="Picture 27" descr="Shape&#10;&#10;Description automatically generated with low confidence">
            <a:extLst>
              <a:ext uri="{FF2B5EF4-FFF2-40B4-BE49-F238E27FC236}">
                <a16:creationId xmlns:a16="http://schemas.microsoft.com/office/drawing/2014/main" id="{18E8A2A4-887F-2338-299C-A99E0A33C22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925826" y="2179836"/>
            <a:ext cx="546381" cy="546381"/>
          </a:xfrm>
          <a:prstGeom prst="rect">
            <a:avLst/>
          </a:prstGeom>
        </p:spPr>
      </p:pic>
      <p:pic>
        <p:nvPicPr>
          <p:cNvPr id="29" name="Picture 28" descr="Shape&#10;&#10;Description automatically generated with low confidence">
            <a:extLst>
              <a:ext uri="{FF2B5EF4-FFF2-40B4-BE49-F238E27FC236}">
                <a16:creationId xmlns:a16="http://schemas.microsoft.com/office/drawing/2014/main" id="{4297B3FF-8726-59D0-AE54-0F771EBF119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12209" y="1416223"/>
            <a:ext cx="596521" cy="596521"/>
          </a:xfrm>
          <a:prstGeom prst="rect">
            <a:avLst/>
          </a:prstGeom>
        </p:spPr>
      </p:pic>
      <p:pic>
        <p:nvPicPr>
          <p:cNvPr id="30" name="Picture 29" descr="Shape&#10;&#10;Description automatically generated with low confidence">
            <a:extLst>
              <a:ext uri="{FF2B5EF4-FFF2-40B4-BE49-F238E27FC236}">
                <a16:creationId xmlns:a16="http://schemas.microsoft.com/office/drawing/2014/main" id="{2C80545C-B8EF-465A-2192-AE29D064C3A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52230" y="1371182"/>
            <a:ext cx="622452" cy="622452"/>
          </a:xfrm>
          <a:prstGeom prst="rect">
            <a:avLst/>
          </a:prstGeom>
        </p:spPr>
      </p:pic>
      <p:pic>
        <p:nvPicPr>
          <p:cNvPr id="31" name="Picture 30" descr="Shape&#10;&#10;Description automatically generated with low confidence">
            <a:extLst>
              <a:ext uri="{FF2B5EF4-FFF2-40B4-BE49-F238E27FC236}">
                <a16:creationId xmlns:a16="http://schemas.microsoft.com/office/drawing/2014/main" id="{DBA1D354-2B8D-E49C-936D-0B96C950F69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217544" y="1894116"/>
            <a:ext cx="406349" cy="406349"/>
          </a:xfrm>
          <a:prstGeom prst="rect">
            <a:avLst/>
          </a:prstGeom>
        </p:spPr>
      </p:pic>
      <p:pic>
        <p:nvPicPr>
          <p:cNvPr id="32" name="Picture 31" descr="Shape&#10;&#10;Description automatically generated with low confidence">
            <a:extLst>
              <a:ext uri="{FF2B5EF4-FFF2-40B4-BE49-F238E27FC236}">
                <a16:creationId xmlns:a16="http://schemas.microsoft.com/office/drawing/2014/main" id="{59C42D56-DC0E-FEDC-70BF-7C3177700A1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076980" y="1258398"/>
            <a:ext cx="537902" cy="537902"/>
          </a:xfrm>
          <a:prstGeom prst="rect">
            <a:avLst/>
          </a:prstGeom>
        </p:spPr>
      </p:pic>
      <p:pic>
        <p:nvPicPr>
          <p:cNvPr id="33" name="Picture 32" descr="Icon&#10;&#10;Description automatically generated">
            <a:extLst>
              <a:ext uri="{FF2B5EF4-FFF2-40B4-BE49-F238E27FC236}">
                <a16:creationId xmlns:a16="http://schemas.microsoft.com/office/drawing/2014/main" id="{1C05E4C7-9564-1AF4-8FD2-9C622FE93A2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872514" y="2868862"/>
            <a:ext cx="448476" cy="547254"/>
          </a:xfrm>
          <a:prstGeom prst="rect">
            <a:avLst/>
          </a:prstGeom>
        </p:spPr>
      </p:pic>
      <p:pic>
        <p:nvPicPr>
          <p:cNvPr id="34" name="Picture 33" descr="Shape&#10;&#10;Description automatically generated with low confidence">
            <a:extLst>
              <a:ext uri="{FF2B5EF4-FFF2-40B4-BE49-F238E27FC236}">
                <a16:creationId xmlns:a16="http://schemas.microsoft.com/office/drawing/2014/main" id="{4F652B83-D33C-6F0C-0E26-1E50DABF0FA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248293" y="2822157"/>
            <a:ext cx="535640" cy="535640"/>
          </a:xfrm>
          <a:prstGeom prst="rect">
            <a:avLst/>
          </a:prstGeom>
        </p:spPr>
      </p:pic>
      <p:pic>
        <p:nvPicPr>
          <p:cNvPr id="35" name="Picture 34" descr="Shape&#10;&#10;Description automatically generated with low confidence">
            <a:extLst>
              <a:ext uri="{FF2B5EF4-FFF2-40B4-BE49-F238E27FC236}">
                <a16:creationId xmlns:a16="http://schemas.microsoft.com/office/drawing/2014/main" id="{92D871AB-1658-469F-BCDA-24F9C8F83863}"/>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275434" y="3539530"/>
            <a:ext cx="483951" cy="483951"/>
          </a:xfrm>
          <a:prstGeom prst="rect">
            <a:avLst/>
          </a:prstGeom>
        </p:spPr>
      </p:pic>
      <p:pic>
        <p:nvPicPr>
          <p:cNvPr id="36" name="Picture 35" descr="Shape&#10;&#10;Description automatically generated with low confidence">
            <a:extLst>
              <a:ext uri="{FF2B5EF4-FFF2-40B4-BE49-F238E27FC236}">
                <a16:creationId xmlns:a16="http://schemas.microsoft.com/office/drawing/2014/main" id="{09856B69-64A7-7A92-5BFE-35C43F6EAED5}"/>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31168" y="1227828"/>
            <a:ext cx="408794" cy="408794"/>
          </a:xfrm>
          <a:prstGeom prst="rect">
            <a:avLst/>
          </a:prstGeom>
        </p:spPr>
      </p:pic>
      <p:pic>
        <p:nvPicPr>
          <p:cNvPr id="37" name="Picture 36" descr="Shape&#10;&#10;Description automatically generated with low confidence">
            <a:extLst>
              <a:ext uri="{FF2B5EF4-FFF2-40B4-BE49-F238E27FC236}">
                <a16:creationId xmlns:a16="http://schemas.microsoft.com/office/drawing/2014/main" id="{57C42FBE-2E9B-537C-3832-ABF5F366F808}"/>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255974" y="1340128"/>
            <a:ext cx="328719" cy="328719"/>
          </a:xfrm>
          <a:prstGeom prst="rect">
            <a:avLst/>
          </a:prstGeom>
        </p:spPr>
      </p:pic>
      <p:sp>
        <p:nvSpPr>
          <p:cNvPr id="38" name="Rectangle: Rounded Corners 37">
            <a:extLst>
              <a:ext uri="{FF2B5EF4-FFF2-40B4-BE49-F238E27FC236}">
                <a16:creationId xmlns:a16="http://schemas.microsoft.com/office/drawing/2014/main" id="{7E81472E-8019-4BD5-F808-2302A2E992B2}"/>
              </a:ext>
            </a:extLst>
          </p:cNvPr>
          <p:cNvSpPr/>
          <p:nvPr/>
        </p:nvSpPr>
        <p:spPr>
          <a:xfrm>
            <a:off x="5886405" y="4361199"/>
            <a:ext cx="6124305" cy="2365173"/>
          </a:xfrm>
          <a:prstGeom prst="roundRect">
            <a:avLst/>
          </a:prstGeom>
          <a:solidFill>
            <a:srgbClr val="A02AB3">
              <a:lumMod val="75000"/>
            </a:srgbClr>
          </a:solidFill>
          <a:ln w="12700" cap="flat" cmpd="sng" algn="ctr">
            <a:noFill/>
            <a:prstDash val="solid"/>
            <a:miter lim="800000"/>
          </a:ln>
          <a:effectLst/>
        </p:spPr>
        <p:txBody>
          <a:bodyPr lIns="91440" tIns="45720" rIns="91440" bIns="45720" rtlCol="0" anchor="ctr"/>
          <a:lstStyle/>
          <a:p>
            <a:pPr algn="ctr">
              <a:defRPr/>
            </a:pPr>
            <a:r>
              <a:rPr lang="en-CA" b="1" kern="0" err="1">
                <a:solidFill>
                  <a:srgbClr val="FFFFFF"/>
                </a:solidFill>
                <a:latin typeface="Century Gothic" panose="020F0302020204030204"/>
              </a:rPr>
              <a:t>D’ici</a:t>
            </a:r>
            <a:r>
              <a:rPr lang="en-CA" b="1" kern="0">
                <a:solidFill>
                  <a:srgbClr val="FFFFFF"/>
                </a:solidFill>
                <a:latin typeface="Century Gothic" panose="020F0302020204030204"/>
              </a:rPr>
              <a:t> </a:t>
            </a:r>
            <a:r>
              <a:rPr lang="en-CA" sz="2400" b="1" kern="0">
                <a:solidFill>
                  <a:srgbClr val="FFFFFF"/>
                </a:solidFill>
                <a:latin typeface="Century Gothic" panose="020F0302020204030204"/>
              </a:rPr>
              <a:t>2025</a:t>
            </a:r>
            <a:r>
              <a:rPr lang="en-CA" b="1" kern="0">
                <a:solidFill>
                  <a:srgbClr val="FFFFFF"/>
                </a:solidFill>
                <a:latin typeface="Century Gothic" panose="020F0302020204030204"/>
              </a:rPr>
              <a:t>, les données </a:t>
            </a:r>
            <a:r>
              <a:rPr lang="en-CA" b="1" kern="0" err="1">
                <a:solidFill>
                  <a:srgbClr val="FFFFFF"/>
                </a:solidFill>
                <a:latin typeface="Century Gothic" panose="020F0302020204030204"/>
              </a:rPr>
              <a:t>seront</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traitées</a:t>
            </a:r>
            <a:r>
              <a:rPr lang="en-CA" b="1" kern="0">
                <a:solidFill>
                  <a:srgbClr val="FFFFFF"/>
                </a:solidFill>
                <a:latin typeface="Century Gothic" panose="020F0302020204030204"/>
              </a:rPr>
              <a:t> et </a:t>
            </a:r>
            <a:r>
              <a:rPr lang="en-CA" b="1" kern="0" err="1">
                <a:solidFill>
                  <a:srgbClr val="FFFFFF"/>
                </a:solidFill>
                <a:latin typeface="Century Gothic" panose="020F0302020204030204"/>
              </a:rPr>
              <a:t>transmises</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en</a:t>
            </a:r>
            <a:r>
              <a:rPr lang="en-CA" b="1" kern="0">
                <a:solidFill>
                  <a:srgbClr val="FFFFFF"/>
                </a:solidFill>
                <a:latin typeface="Century Gothic" panose="020F0302020204030204"/>
              </a:rPr>
              <a:t> temps </a:t>
            </a:r>
            <a:r>
              <a:rPr lang="en-CA" b="1" kern="0" err="1">
                <a:solidFill>
                  <a:srgbClr val="FFFFFF"/>
                </a:solidFill>
                <a:latin typeface="Century Gothic" panose="020F0302020204030204"/>
              </a:rPr>
              <a:t>réel</a:t>
            </a:r>
            <a:r>
              <a:rPr lang="en-CA" b="1" kern="0">
                <a:solidFill>
                  <a:srgbClr val="FFFFFF"/>
                </a:solidFill>
                <a:latin typeface="Century Gothic" panose="020F0302020204030204"/>
              </a:rPr>
              <a:t> via </a:t>
            </a:r>
            <a:r>
              <a:rPr lang="en-CA" b="1" kern="0" err="1">
                <a:solidFill>
                  <a:srgbClr val="FFFFFF"/>
                </a:solidFill>
                <a:latin typeface="Century Gothic" panose="020F0302020204030204"/>
              </a:rPr>
              <a:t>d’immenses</a:t>
            </a:r>
            <a:r>
              <a:rPr lang="en-CA" b="1" kern="0">
                <a:solidFill>
                  <a:srgbClr val="FFFFFF"/>
                </a:solidFill>
                <a:latin typeface="Century Gothic" panose="020F0302020204030204"/>
              </a:rPr>
              <a:t> réseaux </a:t>
            </a:r>
            <a:r>
              <a:rPr lang="en-CA" b="1" kern="0" err="1">
                <a:solidFill>
                  <a:srgbClr val="FFFFFF"/>
                </a:solidFill>
                <a:latin typeface="Century Gothic" panose="020F0302020204030204"/>
              </a:rPr>
              <a:t>d’appareils</a:t>
            </a:r>
            <a:r>
              <a:rPr lang="en-CA" b="1" kern="0">
                <a:solidFill>
                  <a:srgbClr val="FFFFFF"/>
                </a:solidFill>
                <a:latin typeface="Century Gothic" panose="020F0302020204030204"/>
              </a:rPr>
              <a:t> </a:t>
            </a:r>
            <a:r>
              <a:rPr lang="en-CA" b="1" kern="0" err="1">
                <a:solidFill>
                  <a:srgbClr val="FFFFFF"/>
                </a:solidFill>
                <a:latin typeface="Century Gothic" panose="020F0302020204030204"/>
              </a:rPr>
              <a:t>connectés</a:t>
            </a:r>
            <a:r>
              <a:rPr lang="en-CA" b="1" kern="0">
                <a:solidFill>
                  <a:srgbClr val="FFFFFF"/>
                </a:solidFill>
                <a:latin typeface="Century Gothic" panose="020F0302020204030204"/>
              </a:rPr>
              <a:t> qui </a:t>
            </a:r>
            <a:r>
              <a:rPr lang="en-CA" b="1" kern="0" err="1">
                <a:solidFill>
                  <a:srgbClr val="FFFFFF"/>
                </a:solidFill>
                <a:latin typeface="Century Gothic" panose="020F0302020204030204"/>
              </a:rPr>
              <a:t>collectent</a:t>
            </a:r>
            <a:r>
              <a:rPr lang="en-CA" b="1" kern="0">
                <a:solidFill>
                  <a:srgbClr val="FFFFFF"/>
                </a:solidFill>
                <a:latin typeface="Century Gothic" panose="020F0302020204030204"/>
              </a:rPr>
              <a:t> et </a:t>
            </a:r>
            <a:r>
              <a:rPr lang="en-CA" b="1" kern="0" err="1">
                <a:solidFill>
                  <a:srgbClr val="FFFFFF"/>
                </a:solidFill>
                <a:latin typeface="Century Gothic" panose="020F0302020204030204"/>
              </a:rPr>
              <a:t>transmettent</a:t>
            </a:r>
            <a:r>
              <a:rPr lang="en-CA" b="1" kern="0">
                <a:solidFill>
                  <a:srgbClr val="FFFFFF"/>
                </a:solidFill>
                <a:latin typeface="Century Gothic" panose="020F0302020204030204"/>
              </a:rPr>
              <a:t> des données et des </a:t>
            </a:r>
            <a:r>
              <a:rPr lang="en-CA" b="1" kern="0" err="1">
                <a:solidFill>
                  <a:srgbClr val="FFFFFF"/>
                </a:solidFill>
                <a:latin typeface="Century Gothic" panose="020F0302020204030204"/>
              </a:rPr>
              <a:t>informations</a:t>
            </a:r>
            <a:r>
              <a:rPr lang="en-CA" b="1" kern="0">
                <a:solidFill>
                  <a:srgbClr val="FFFFFF"/>
                </a:solidFill>
                <a:latin typeface="Century Gothic" panose="020F0302020204030204"/>
              </a:rPr>
              <a:t>.</a:t>
            </a:r>
            <a:endPar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 McKinsey, </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Data Driven Enterprise of  2025</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39" name="Picture 38" descr="Shape&#10;&#10;Description automatically generated with low confidence">
            <a:extLst>
              <a:ext uri="{FF2B5EF4-FFF2-40B4-BE49-F238E27FC236}">
                <a16:creationId xmlns:a16="http://schemas.microsoft.com/office/drawing/2014/main" id="{6CBA294B-81CC-681A-B89A-325971D2AB4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486991" y="5729570"/>
            <a:ext cx="879349" cy="879349"/>
          </a:xfrm>
          <a:prstGeom prst="rect">
            <a:avLst/>
          </a:prstGeom>
        </p:spPr>
      </p:pic>
      <p:pic>
        <p:nvPicPr>
          <p:cNvPr id="40" name="Picture 39" descr="Shape&#10;&#10;Description automatically generated with low confidence">
            <a:extLst>
              <a:ext uri="{FF2B5EF4-FFF2-40B4-BE49-F238E27FC236}">
                <a16:creationId xmlns:a16="http://schemas.microsoft.com/office/drawing/2014/main" id="{EF136B6C-8D6F-CCE7-0474-E1C2FD0984E7}"/>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924193" y="5758649"/>
            <a:ext cx="694539" cy="694539"/>
          </a:xfrm>
          <a:prstGeom prst="rect">
            <a:avLst/>
          </a:prstGeom>
        </p:spPr>
      </p:pic>
      <p:sp>
        <p:nvSpPr>
          <p:cNvPr id="41" name="Rectangle: Rounded Corners 40">
            <a:extLst>
              <a:ext uri="{FF2B5EF4-FFF2-40B4-BE49-F238E27FC236}">
                <a16:creationId xmlns:a16="http://schemas.microsoft.com/office/drawing/2014/main" id="{934838DD-FB3A-9625-97DE-D758465E6821}"/>
              </a:ext>
            </a:extLst>
          </p:cNvPr>
          <p:cNvSpPr/>
          <p:nvPr/>
        </p:nvSpPr>
        <p:spPr>
          <a:xfrm>
            <a:off x="73645" y="5263294"/>
            <a:ext cx="5714965" cy="1501417"/>
          </a:xfrm>
          <a:prstGeom prst="roundRect">
            <a:avLst/>
          </a:prstGeom>
          <a:solidFill>
            <a:srgbClr val="D2DAE8">
              <a:lumMod val="50000"/>
            </a:srgbClr>
          </a:solidFill>
          <a:ln w="12700" cap="flat" cmpd="sng" algn="ctr">
            <a:noFill/>
            <a:prstDash val="lgDash"/>
            <a:miter lim="800000"/>
          </a:ln>
          <a:effectLst/>
        </p:spPr>
        <p:txBody>
          <a:bodyPr lIns="91440" tIns="45720" rIns="91440" bIns="45720" rtlCol="0" anchor="ctr"/>
          <a:lstStyle/>
          <a:p>
            <a:pPr algn="ctr">
              <a:defRPr/>
            </a:pPr>
            <a:r>
              <a:rPr lang="en-CA" sz="3200" b="1" kern="0" dirty="0">
                <a:solidFill>
                  <a:srgbClr val="FFFFFF"/>
                </a:solidFill>
                <a:latin typeface="Century Gothic" panose="020F0302020204030204"/>
              </a:rPr>
              <a:t>2 à 5 </a:t>
            </a:r>
            <a:r>
              <a:rPr lang="en-CA" sz="3200" b="1" kern="0" dirty="0" err="1">
                <a:solidFill>
                  <a:srgbClr val="FFFFFF"/>
                </a:solidFill>
                <a:latin typeface="Century Gothic" panose="020F0302020204030204"/>
              </a:rPr>
              <a:t>ans</a:t>
            </a:r>
            <a:br>
              <a:rPr lang="en-CA" sz="1400" b="0" i="0" u="none" strike="noStrike" kern="0" cap="none" spc="0" normalizeH="0" baseline="0" noProof="0" dirty="0">
                <a:ln>
                  <a:noFill/>
                </a:ln>
                <a:effectLst/>
                <a:uLnTx/>
                <a:uFillTx/>
                <a:latin typeface="Century Gothic" panose="020F0302020204030204"/>
              </a:rPr>
            </a:br>
            <a:r>
              <a:rPr lang="en-CA" sz="1400" kern="0" dirty="0" err="1">
                <a:solidFill>
                  <a:srgbClr val="FFFFFF"/>
                </a:solidFill>
                <a:latin typeface="Century Gothic" panose="020F0302020204030204"/>
              </a:rPr>
              <a:t>Délai</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estimé</a:t>
            </a:r>
            <a:r>
              <a:rPr lang="en-CA" sz="1400" kern="0" dirty="0">
                <a:solidFill>
                  <a:srgbClr val="FFFFFF"/>
                </a:solidFill>
                <a:latin typeface="Century Gothic" panose="020F0302020204030204"/>
              </a:rPr>
              <a:t> pour que </a:t>
            </a:r>
            <a:r>
              <a:rPr lang="en-CA" kern="0" dirty="0">
                <a:solidFill>
                  <a:srgbClr val="FFFFFF"/>
                </a:solidFill>
                <a:latin typeface="Century Gothic" panose="020F0302020204030204"/>
              </a:rPr>
              <a:t>8 innovations </a:t>
            </a:r>
            <a:r>
              <a:rPr lang="en-CA" sz="1400" kern="0" dirty="0" err="1">
                <a:solidFill>
                  <a:srgbClr val="FFFFFF"/>
                </a:solidFill>
                <a:latin typeface="Century Gothic" panose="020F0302020204030204"/>
              </a:rPr>
              <a:t>IdO</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transformatrices</a:t>
            </a:r>
            <a:r>
              <a:rPr lang="en-CA" sz="1400" kern="0" dirty="0">
                <a:solidFill>
                  <a:srgbClr val="FFFFFF"/>
                </a:solidFill>
                <a:latin typeface="Century Gothic" panose="020F0302020204030204"/>
              </a:rPr>
              <a:t> et </a:t>
            </a:r>
            <a:r>
              <a:rPr lang="en-CA" kern="0" dirty="0">
                <a:solidFill>
                  <a:srgbClr val="FFFFFF"/>
                </a:solidFill>
                <a:latin typeface="Century Gothic" panose="020F0302020204030204"/>
              </a:rPr>
              <a:t>6</a:t>
            </a:r>
            <a:r>
              <a:rPr lang="en-CA" sz="1400" kern="0" dirty="0">
                <a:solidFill>
                  <a:srgbClr val="FFFFFF"/>
                </a:solidFill>
                <a:latin typeface="Century Gothic" panose="020F0302020204030204"/>
              </a:rPr>
              <a:t> innovations</a:t>
            </a:r>
            <a:r>
              <a:rPr lang="en-CA" kern="0" dirty="0">
                <a:solidFill>
                  <a:srgbClr val="FFFFFF"/>
                </a:solidFill>
                <a:latin typeface="Century Gothic" panose="020F0302020204030204"/>
              </a:rPr>
              <a:t> à fort impact</a:t>
            </a:r>
            <a:r>
              <a:rPr lang="en-CA" sz="1400" kern="0" dirty="0">
                <a:solidFill>
                  <a:srgbClr val="FFFFFF"/>
                </a:solidFill>
                <a:latin typeface="Century Gothic" panose="020F0302020204030204"/>
              </a:rPr>
              <a:t> </a:t>
            </a:r>
            <a:r>
              <a:rPr lang="en-CA" sz="1400" kern="0" dirty="0" err="1">
                <a:solidFill>
                  <a:srgbClr val="FFFFFF"/>
                </a:solidFill>
                <a:latin typeface="Century Gothic" panose="020F0302020204030204"/>
              </a:rPr>
              <a:t>deviennent</a:t>
            </a:r>
            <a:r>
              <a:rPr lang="en-CA" sz="1400" kern="0" dirty="0">
                <a:solidFill>
                  <a:srgbClr val="FFFFFF"/>
                </a:solidFill>
                <a:latin typeface="Century Gothic" panose="020F0302020204030204"/>
              </a:rPr>
              <a:t> </a:t>
            </a:r>
            <a:r>
              <a:rPr lang="en-CA" kern="0" dirty="0" err="1">
                <a:solidFill>
                  <a:srgbClr val="FFFFFF"/>
                </a:solidFill>
                <a:latin typeface="Century Gothic" panose="020F0302020204030204"/>
              </a:rPr>
              <a:t>courantes</a:t>
            </a:r>
            <a:br>
              <a:rPr lang="en-CA" sz="1400" b="0" i="0" u="none" strike="noStrike" kern="0" cap="none" spc="0" normalizeH="0" baseline="0" noProof="0" dirty="0">
                <a:ln>
                  <a:noFill/>
                </a:ln>
                <a:effectLst/>
                <a:uLnTx/>
                <a:uFillTx/>
                <a:latin typeface="Century Gothic" panose="020F0302020204030204"/>
              </a:rPr>
            </a:br>
            <a:r>
              <a:rPr kumimoji="0" lang="en-CA" sz="1050" b="0" i="0" u="none" strike="noStrike" kern="0" cap="none" spc="0" normalizeH="0" baseline="0" noProof="0" dirty="0">
                <a:ln>
                  <a:noFill/>
                </a:ln>
                <a:solidFill>
                  <a:srgbClr val="FFFFFF"/>
                </a:solidFill>
                <a:effectLst/>
                <a:uLnTx/>
                <a:uFillTx/>
                <a:latin typeface="Century Gothic" panose="020F0302020204030204"/>
                <a:ea typeface="+mn-ea"/>
                <a:cs typeface="+mn-cs"/>
              </a:rPr>
              <a:t>~ Gartner Hype-cycle 2021</a:t>
            </a:r>
            <a:endParaRPr kumimoji="0" lang="en-CA" sz="1400" b="0" i="0" u="none" strike="noStrike" kern="0" cap="none" spc="0" normalizeH="0" baseline="0" noProof="0" dirty="0">
              <a:ln>
                <a:noFill/>
              </a:ln>
              <a:solidFill>
                <a:srgbClr val="FFFFFF"/>
              </a:solidFill>
              <a:effectLst/>
              <a:uLnTx/>
              <a:uFillTx/>
              <a:latin typeface="Century Gothic" panose="020F0302020204030204"/>
              <a:ea typeface="+mn-ea"/>
              <a:cs typeface="+mn-cs"/>
            </a:endParaRPr>
          </a:p>
        </p:txBody>
      </p:sp>
      <p:pic>
        <p:nvPicPr>
          <p:cNvPr id="42" name="Picture 41" descr="Shape&#10;&#10;Description automatically generated with low confidence">
            <a:extLst>
              <a:ext uri="{FF2B5EF4-FFF2-40B4-BE49-F238E27FC236}">
                <a16:creationId xmlns:a16="http://schemas.microsoft.com/office/drawing/2014/main" id="{030822F6-ABE6-D20E-1E2A-B96D5B804791}"/>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98776" y="5329816"/>
            <a:ext cx="504615" cy="504615"/>
          </a:xfrm>
          <a:prstGeom prst="rect">
            <a:avLst/>
          </a:prstGeom>
        </p:spPr>
      </p:pic>
      <p:grpSp>
        <p:nvGrpSpPr>
          <p:cNvPr id="43" name="Group 42">
            <a:extLst>
              <a:ext uri="{FF2B5EF4-FFF2-40B4-BE49-F238E27FC236}">
                <a16:creationId xmlns:a16="http://schemas.microsoft.com/office/drawing/2014/main" id="{7CC5ACBC-2F66-0C64-3428-393EDF555134}"/>
              </a:ext>
            </a:extLst>
          </p:cNvPr>
          <p:cNvGrpSpPr/>
          <p:nvPr/>
        </p:nvGrpSpPr>
        <p:grpSpPr>
          <a:xfrm>
            <a:off x="73646" y="3323338"/>
            <a:ext cx="2749818" cy="1840817"/>
            <a:chOff x="-867891" y="2539349"/>
            <a:chExt cx="2914650" cy="1900036"/>
          </a:xfrm>
          <a:solidFill>
            <a:srgbClr val="33333C">
              <a:lumMod val="60000"/>
              <a:lumOff val="40000"/>
            </a:srgbClr>
          </a:solidFill>
        </p:grpSpPr>
        <p:sp>
          <p:nvSpPr>
            <p:cNvPr id="44" name="Rectangle: Rounded Corners 43">
              <a:extLst>
                <a:ext uri="{FF2B5EF4-FFF2-40B4-BE49-F238E27FC236}">
                  <a16:creationId xmlns:a16="http://schemas.microsoft.com/office/drawing/2014/main" id="{1218CC07-F211-429B-FA89-0E8C043F0900}"/>
                </a:ext>
              </a:extLst>
            </p:cNvPr>
            <p:cNvSpPr/>
            <p:nvPr/>
          </p:nvSpPr>
          <p:spPr>
            <a:xfrm>
              <a:off x="-867891" y="2539349"/>
              <a:ext cx="2914650" cy="1900036"/>
            </a:xfrm>
            <a:prstGeom prst="roundRect">
              <a:avLst/>
            </a:prstGeom>
            <a:grpFill/>
            <a:ln w="12700" cap="flat" cmpd="sng" algn="ctr">
              <a:noFill/>
              <a:prstDash val="solid"/>
              <a:miter lim="800000"/>
            </a:ln>
            <a:effectLst/>
          </p:spPr>
          <p:txBody>
            <a:bodyPr lIns="91440" tIns="45720" rIns="91440" bIns="45720" rtlCol="0" anchor="b"/>
            <a:lstStyle/>
            <a:p>
              <a:pPr algn="ctr">
                <a:defRPr/>
              </a:pPr>
              <a:r>
                <a:rPr lang="en-CA" sz="3200" b="1" kern="0" dirty="0">
                  <a:solidFill>
                    <a:srgbClr val="FFFFFF"/>
                  </a:solidFill>
                  <a:latin typeface="Century Gothic" panose="020F0302020204030204"/>
                </a:rPr>
                <a:t>300% </a:t>
              </a:r>
              <a:br>
                <a:rPr lang="en-CA" sz="3200" b="1" i="0" u="none" strike="noStrike" kern="0" cap="none" spc="0" normalizeH="0" baseline="0" noProof="0" dirty="0">
                  <a:ln>
                    <a:noFill/>
                  </a:ln>
                  <a:effectLst/>
                  <a:uLnTx/>
                  <a:uFillTx/>
                  <a:latin typeface="Century Gothic" panose="020F0302020204030204"/>
                </a:rPr>
              </a:br>
              <a:r>
                <a:rPr lang="en-CA" sz="1100" b="1" kern="0" dirty="0">
                  <a:solidFill>
                    <a:srgbClr val="FFFFFF"/>
                  </a:solidFill>
                  <a:latin typeface="Century Gothic" panose="020F0302020204030204"/>
                </a:rPr>
                <a:t>Augmentation des </a:t>
              </a:r>
              <a:r>
                <a:rPr lang="en-CA" sz="1100" b="1" kern="0" dirty="0" err="1">
                  <a:solidFill>
                    <a:srgbClr val="FFFFFF"/>
                  </a:solidFill>
                  <a:latin typeface="Century Gothic" panose="020F0302020204030204"/>
                </a:rPr>
                <a:t>cyberattaques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connues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visant</a:t>
              </a:r>
              <a:r>
                <a:rPr lang="en-CA" sz="1100" b="1" kern="0" dirty="0">
                  <a:solidFill>
                    <a:srgbClr val="FFFFFF"/>
                  </a:solidFill>
                  <a:latin typeface="Century Gothic" panose="020F0302020204030204"/>
                </a:rPr>
                <a:t> les </a:t>
              </a:r>
              <a:r>
                <a:rPr lang="en-CA" sz="1100" b="1" kern="0" dirty="0" err="1">
                  <a:solidFill>
                    <a:srgbClr val="FFFFFF"/>
                  </a:solidFill>
                  <a:latin typeface="Century Gothic" panose="020F0302020204030204"/>
                </a:rPr>
                <a:t>appareils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IdO</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en</a:t>
              </a:r>
              <a:r>
                <a:rPr lang="en-CA" sz="1100" b="1" kern="0" dirty="0">
                  <a:solidFill>
                    <a:srgbClr val="FFFFFF"/>
                  </a:solidFill>
                  <a:latin typeface="Century Gothic" panose="020F0302020204030204"/>
                </a:rPr>
                <a:t> 2019, un chiffre </a:t>
              </a:r>
              <a:r>
                <a:rPr lang="en-CA" sz="1100" b="1" kern="0" dirty="0" err="1">
                  <a:solidFill>
                    <a:srgbClr val="FFFFFF"/>
                  </a:solidFill>
                  <a:latin typeface="Century Gothic" panose="020F0302020204030204"/>
                </a:rPr>
                <a:t>désormais</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estimé</a:t>
              </a:r>
              <a:r>
                <a:rPr lang="en-CA" sz="1100" b="1" kern="0" dirty="0">
                  <a:solidFill>
                    <a:srgbClr val="FFFFFF"/>
                  </a:solidFill>
                  <a:latin typeface="Century Gothic" panose="020F0302020204030204"/>
                </a:rPr>
                <a:t> </a:t>
              </a:r>
              <a:r>
                <a:rPr lang="en-CA" sz="1100" b="1" kern="0" dirty="0" err="1">
                  <a:solidFill>
                    <a:srgbClr val="FFFFFF"/>
                  </a:solidFill>
                  <a:latin typeface="Century Gothic" panose="020F0302020204030204"/>
                </a:rPr>
                <a:t>en</a:t>
              </a:r>
              <a:r>
                <a:rPr lang="en-CA" sz="1100" b="1" kern="0" dirty="0">
                  <a:solidFill>
                    <a:srgbClr val="FFFFFF"/>
                  </a:solidFill>
                  <a:latin typeface="Century Gothic" panose="020F0302020204030204"/>
                </a:rPr>
                <a:t> </a:t>
              </a:r>
              <a:r>
                <a:rPr lang="en-CA" sz="1400" b="1" kern="0" dirty="0">
                  <a:solidFill>
                    <a:srgbClr val="FFFFFF"/>
                  </a:solidFill>
                  <a:latin typeface="Century Gothic" panose="020F0302020204030204"/>
                </a:rPr>
                <a:t>milliards</a:t>
              </a:r>
              <a:br>
                <a:rPr lang="en-CA" sz="1100" b="1" kern="0" dirty="0">
                  <a:latin typeface="Century Gothic" panose="020F0302020204030204"/>
                </a:rPr>
              </a:br>
              <a:r>
                <a:rPr kumimoji="0" lang="en-CA" sz="1050" b="1" i="0" u="none" strike="noStrike" kern="0" cap="none" spc="0" normalizeH="0" baseline="0" noProof="0" dirty="0">
                  <a:ln>
                    <a:noFill/>
                  </a:ln>
                  <a:solidFill>
                    <a:srgbClr val="FFFFFF"/>
                  </a:solidFill>
                  <a:effectLst/>
                  <a:uLnTx/>
                  <a:uFillTx/>
                  <a:latin typeface="Century Gothic" panose="020F0302020204030204"/>
                  <a:ea typeface="+mn-ea"/>
                  <a:cs typeface="+mn-cs"/>
                </a:rPr>
                <a:t>~</a:t>
              </a:r>
              <a:r>
                <a:rPr lang="en-CA" sz="1050" b="1" kern="0" dirty="0">
                  <a:solidFill>
                    <a:srgbClr val="FFFFFF"/>
                  </a:solidFill>
                  <a:latin typeface="Century Gothic" panose="020F0302020204030204"/>
                </a:rPr>
                <a:t>Forbes</a:t>
              </a:r>
              <a:endParaRPr lang="en-CA" sz="3200" b="1" i="0" u="none" strike="noStrike" kern="0" cap="none" spc="0" normalizeH="0" baseline="0" noProof="0" dirty="0">
                <a:ln>
                  <a:noFill/>
                </a:ln>
                <a:solidFill>
                  <a:srgbClr val="FFFFFF"/>
                </a:solidFill>
                <a:effectLst/>
                <a:uLnTx/>
                <a:uFillTx/>
                <a:latin typeface="Century Gothic" panose="020F0302020204030204"/>
              </a:endParaRPr>
            </a:p>
          </p:txBody>
        </p:sp>
        <p:pic>
          <p:nvPicPr>
            <p:cNvPr id="45" name="Picture 44" descr="Shape&#10;&#10;Description automatically generated with low confidence">
              <a:extLst>
                <a:ext uri="{FF2B5EF4-FFF2-40B4-BE49-F238E27FC236}">
                  <a16:creationId xmlns:a16="http://schemas.microsoft.com/office/drawing/2014/main" id="{10193701-1E44-FD8F-881A-557E8518876C}"/>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244064" y="2597789"/>
              <a:ext cx="428547" cy="428913"/>
            </a:xfrm>
            <a:prstGeom prst="rect">
              <a:avLst/>
            </a:prstGeom>
            <a:grpFill/>
            <a:ln>
              <a:noFill/>
            </a:ln>
          </p:spPr>
        </p:pic>
      </p:grpSp>
      <p:sp>
        <p:nvSpPr>
          <p:cNvPr id="46" name="Rectangle: Rounded Corners 45">
            <a:extLst>
              <a:ext uri="{FF2B5EF4-FFF2-40B4-BE49-F238E27FC236}">
                <a16:creationId xmlns:a16="http://schemas.microsoft.com/office/drawing/2014/main" id="{98522247-6C4E-EC3E-2D13-2DCA5EAEF90B}"/>
              </a:ext>
            </a:extLst>
          </p:cNvPr>
          <p:cNvSpPr/>
          <p:nvPr/>
        </p:nvSpPr>
        <p:spPr>
          <a:xfrm>
            <a:off x="2935371" y="3319857"/>
            <a:ext cx="3824692" cy="926178"/>
          </a:xfrm>
          <a:prstGeom prst="roundRect">
            <a:avLst/>
          </a:prstGeom>
          <a:solidFill>
            <a:srgbClr val="5B2DAA"/>
          </a:solidFill>
          <a:ln w="12700" cap="flat" cmpd="sng" algn="ctr">
            <a:noFill/>
            <a:prstDash val="solid"/>
            <a:miter lim="800000"/>
          </a:ln>
          <a:effectLst/>
        </p:spPr>
        <p:txBody>
          <a:bodyPr lIns="91440" tIns="45720" rIns="91440" bIns="45720" rtlCol="0" anchor="t"/>
          <a:lstStyle/>
          <a:p>
            <a:pPr algn="ctr">
              <a:defRPr/>
            </a:pPr>
            <a:r>
              <a:rPr kumimoji="0" lang="en-CA" sz="1300" b="1" i="0" u="none" strike="noStrike" kern="0" cap="none" spc="0" normalizeH="0" baseline="0" noProof="0">
                <a:ln>
                  <a:noFill/>
                </a:ln>
                <a:solidFill>
                  <a:schemeClr val="bg1"/>
                </a:solidFill>
                <a:effectLst/>
                <a:uLnTx/>
                <a:uFillTx/>
                <a:latin typeface="Century Gothic"/>
                <a:ea typeface="+mn-lt"/>
                <a:cs typeface="+mn-lt"/>
              </a:rPr>
              <a:t>45</a:t>
            </a:r>
            <a:r>
              <a:rPr lang="en-CA" sz="1300" b="1" kern="0">
                <a:solidFill>
                  <a:schemeClr val="bg1"/>
                </a:solidFill>
                <a:latin typeface="Century Gothic"/>
                <a:ea typeface="+mn-lt"/>
                <a:cs typeface="+mn-lt"/>
              </a:rPr>
              <a:t> %</a:t>
            </a:r>
            <a:r>
              <a:rPr lang="en-CA" sz="1300" kern="0">
                <a:solidFill>
                  <a:schemeClr val="bg1"/>
                </a:solidFill>
                <a:latin typeface="Century Gothic"/>
                <a:ea typeface="+mn-lt"/>
                <a:cs typeface="+mn-lt"/>
              </a:rPr>
              <a:t> des </a:t>
            </a:r>
            <a:r>
              <a:rPr lang="en-CA" sz="1300" kern="0" err="1">
                <a:solidFill>
                  <a:schemeClr val="bg1"/>
                </a:solidFill>
                <a:latin typeface="Century Gothic"/>
                <a:ea typeface="+mn-lt"/>
                <a:cs typeface="+mn-lt"/>
              </a:rPr>
              <a:t>entreprises</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citent</a:t>
            </a:r>
            <a:r>
              <a:rPr lang="en-CA" sz="1300" kern="0">
                <a:solidFill>
                  <a:schemeClr val="bg1"/>
                </a:solidFill>
                <a:latin typeface="Century Gothic"/>
                <a:ea typeface="+mn-lt"/>
                <a:cs typeface="+mn-lt"/>
              </a:rPr>
              <a:t> le </a:t>
            </a:r>
            <a:r>
              <a:rPr lang="en-CA" sz="1300" b="1" kern="0">
                <a:solidFill>
                  <a:schemeClr val="bg1"/>
                </a:solidFill>
                <a:latin typeface="Century Gothic"/>
                <a:ea typeface="+mn-lt"/>
                <a:cs typeface="+mn-lt"/>
              </a:rPr>
              <a:t>manque de </a:t>
            </a:r>
            <a:r>
              <a:rPr lang="en-CA" sz="1300" b="1" kern="0" err="1">
                <a:solidFill>
                  <a:schemeClr val="bg1"/>
                </a:solidFill>
                <a:latin typeface="Century Gothic"/>
                <a:ea typeface="+mn-lt"/>
                <a:cs typeface="+mn-lt"/>
              </a:rPr>
              <a:t>compétences</a:t>
            </a:r>
            <a:r>
              <a:rPr lang="en-CA" sz="1300" kern="0">
                <a:solidFill>
                  <a:schemeClr val="bg1"/>
                </a:solidFill>
                <a:latin typeface="Century Gothic"/>
                <a:ea typeface="+mn-lt"/>
                <a:cs typeface="+mn-lt"/>
              </a:rPr>
              <a:t> et </a:t>
            </a:r>
            <a:r>
              <a:rPr lang="en-CA" sz="1300" b="1" kern="0" err="1">
                <a:solidFill>
                  <a:schemeClr val="bg1"/>
                </a:solidFill>
                <a:latin typeface="Century Gothic"/>
                <a:ea typeface="+mn-lt"/>
                <a:cs typeface="+mn-lt"/>
              </a:rPr>
              <a:t>d’expertise</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comme</a:t>
            </a:r>
            <a:r>
              <a:rPr lang="en-CA" sz="1300" kern="0">
                <a:solidFill>
                  <a:schemeClr val="bg1"/>
                </a:solidFill>
                <a:latin typeface="Century Gothic"/>
                <a:ea typeface="+mn-lt"/>
                <a:cs typeface="+mn-lt"/>
              </a:rPr>
              <a:t> </a:t>
            </a:r>
            <a:r>
              <a:rPr lang="en-CA" sz="1300" kern="0" err="1">
                <a:solidFill>
                  <a:schemeClr val="bg1"/>
                </a:solidFill>
                <a:latin typeface="Century Gothic"/>
                <a:ea typeface="+mn-lt"/>
                <a:cs typeface="+mn-lt"/>
              </a:rPr>
              <a:t>frein</a:t>
            </a:r>
            <a:r>
              <a:rPr lang="en-CA" sz="1300" kern="0">
                <a:solidFill>
                  <a:schemeClr val="bg1"/>
                </a:solidFill>
                <a:latin typeface="Century Gothic"/>
                <a:ea typeface="+mn-lt"/>
                <a:cs typeface="+mn-lt"/>
              </a:rPr>
              <a:t> à </a:t>
            </a:r>
            <a:r>
              <a:rPr lang="en-CA" sz="1300" kern="0" err="1">
                <a:solidFill>
                  <a:schemeClr val="bg1"/>
                </a:solidFill>
                <a:latin typeface="Century Gothic"/>
                <a:ea typeface="+mn-lt"/>
                <a:cs typeface="+mn-lt"/>
              </a:rPr>
              <a:t>l’adoption</a:t>
            </a:r>
            <a:r>
              <a:rPr lang="en-CA" sz="1300" kern="0">
                <a:solidFill>
                  <a:schemeClr val="bg1"/>
                </a:solidFill>
                <a:latin typeface="Century Gothic"/>
                <a:ea typeface="+mn-lt"/>
                <a:cs typeface="+mn-lt"/>
              </a:rPr>
              <a:t> de </a:t>
            </a:r>
            <a:r>
              <a:rPr lang="en-CA" sz="1300" kern="0" err="1">
                <a:solidFill>
                  <a:schemeClr val="bg1"/>
                </a:solidFill>
                <a:latin typeface="Century Gothic"/>
                <a:ea typeface="+mn-lt"/>
                <a:cs typeface="+mn-lt"/>
              </a:rPr>
              <a:t>l’Internet</a:t>
            </a:r>
            <a:r>
              <a:rPr lang="en-CA" sz="1300" kern="0">
                <a:solidFill>
                  <a:schemeClr val="bg1"/>
                </a:solidFill>
                <a:latin typeface="Century Gothic"/>
                <a:ea typeface="+mn-lt"/>
                <a:cs typeface="+mn-lt"/>
              </a:rPr>
              <a:t> des </a:t>
            </a:r>
            <a:r>
              <a:rPr lang="en-CA" sz="1300" kern="0" err="1">
                <a:solidFill>
                  <a:schemeClr val="bg1"/>
                </a:solidFill>
                <a:latin typeface="Century Gothic"/>
                <a:ea typeface="+mn-lt"/>
                <a:cs typeface="+mn-lt"/>
              </a:rPr>
              <a:t>objets</a:t>
            </a:r>
            <a:r>
              <a:rPr lang="en-CA" sz="1200" kern="0">
                <a:solidFill>
                  <a:schemeClr val="bg1"/>
                </a:solidFill>
                <a:latin typeface="Century Gothic"/>
                <a:ea typeface="+mn-lt"/>
                <a:cs typeface="+mn-lt"/>
              </a:rPr>
              <a:t>.</a:t>
            </a:r>
            <a:br>
              <a:rPr lang="en-CA" sz="1200" i="0" u="none" strike="noStrike" kern="0" cap="none" spc="0" normalizeH="0" baseline="0" noProof="0">
                <a:ln>
                  <a:noFill/>
                </a:ln>
                <a:effectLst/>
                <a:uLnTx/>
                <a:uFillTx/>
                <a:latin typeface="Century Gothic" panose="020F0302020204030204"/>
              </a:rPr>
            </a:br>
            <a:r>
              <a:rPr kumimoji="0" lang="en-CA" sz="900" i="0" u="none" strike="noStrike" kern="0" cap="none" spc="0" normalizeH="0" baseline="0" noProof="0">
                <a:ln>
                  <a:noFill/>
                </a:ln>
                <a:solidFill>
                  <a:schemeClr val="bg1"/>
                </a:solidFill>
                <a:effectLst/>
                <a:uLnTx/>
                <a:uFillTx/>
                <a:latin typeface="Century Gothic" panose="020F0302020204030204"/>
                <a:ea typeface="+mn-ea"/>
                <a:cs typeface="+mn-cs"/>
              </a:rPr>
              <a:t>~ IoT World</a:t>
            </a:r>
            <a:endParaRPr lang="en-CA" sz="900" i="0" u="none" strike="noStrike" kern="0" cap="none" spc="0" normalizeH="0" baseline="0" noProof="0">
              <a:ln>
                <a:noFill/>
              </a:ln>
              <a:solidFill>
                <a:schemeClr val="bg1"/>
              </a:solidFill>
              <a:effectLst/>
              <a:uLnTx/>
              <a:uFillTx/>
              <a:latin typeface="Century Gothic" panose="020F0302020204030204"/>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i="0" u="none" strike="noStrike" kern="0" cap="none" spc="0" normalizeH="0" baseline="0" noProof="0">
              <a:ln>
                <a:noFill/>
              </a:ln>
              <a:solidFill>
                <a:schemeClr val="bg1"/>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689135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CEA6-2816-6765-CB3C-8C0830A3E3FB}"/>
              </a:ext>
            </a:extLst>
          </p:cNvPr>
          <p:cNvSpPr>
            <a:spLocks noGrp="1"/>
          </p:cNvSpPr>
          <p:nvPr>
            <p:ph type="title"/>
          </p:nvPr>
        </p:nvSpPr>
        <p:spPr>
          <a:xfrm>
            <a:off x="559932" y="395115"/>
            <a:ext cx="5266194" cy="507242"/>
          </a:xfrm>
        </p:spPr>
        <p:txBody>
          <a:bodyPr anchor="t">
            <a:normAutofit fontScale="90000"/>
          </a:bodyPr>
          <a:lstStyle/>
          <a:p>
            <a:r>
              <a:rPr lang="en-US" dirty="0"/>
              <a:t>IoT Verticals</a:t>
            </a:r>
            <a:br>
              <a:rPr lang="en-US" dirty="0"/>
            </a:br>
            <a:r>
              <a:rPr lang="en-US" dirty="0"/>
              <a:t>Domaines </a:t>
            </a:r>
            <a:r>
              <a:rPr lang="en-US" dirty="0" err="1"/>
              <a:t>d’application</a:t>
            </a:r>
            <a:r>
              <a:rPr lang="en-US" dirty="0"/>
              <a:t> de </a:t>
            </a:r>
            <a:r>
              <a:rPr lang="en-US" dirty="0" err="1"/>
              <a:t>l'IdO</a:t>
            </a:r>
            <a:endParaRPr lang="en-CA" dirty="0" err="1"/>
          </a:p>
        </p:txBody>
      </p:sp>
      <p:sp>
        <p:nvSpPr>
          <p:cNvPr id="33" name="Text Placeholder 2">
            <a:extLst>
              <a:ext uri="{FF2B5EF4-FFF2-40B4-BE49-F238E27FC236}">
                <a16:creationId xmlns:a16="http://schemas.microsoft.com/office/drawing/2014/main" id="{D968EC66-D144-12FF-A835-6EA2ABF78F84}"/>
              </a:ext>
            </a:extLst>
          </p:cNvPr>
          <p:cNvSpPr>
            <a:spLocks noGrp="1"/>
          </p:cNvSpPr>
          <p:nvPr>
            <p:ph type="body" sz="quarter" idx="13"/>
          </p:nvPr>
        </p:nvSpPr>
        <p:spPr>
          <a:xfrm>
            <a:off x="6365875" y="512763"/>
            <a:ext cx="5286125" cy="519861"/>
          </a:xfrm>
        </p:spPr>
        <p:txBody>
          <a:bodyPr/>
          <a:lstStyle/>
          <a:p>
            <a:endParaRPr lang="en-US" dirty="0"/>
          </a:p>
        </p:txBody>
      </p:sp>
      <p:sp>
        <p:nvSpPr>
          <p:cNvPr id="4" name="Rectangle 3" descr="City">
            <a:extLst>
              <a:ext uri="{FF2B5EF4-FFF2-40B4-BE49-F238E27FC236}">
                <a16:creationId xmlns:a16="http://schemas.microsoft.com/office/drawing/2014/main" id="{924830F4-D57A-C3FD-EF50-ED57D98C368D}"/>
              </a:ext>
            </a:extLst>
          </p:cNvPr>
          <p:cNvSpPr/>
          <p:nvPr/>
        </p:nvSpPr>
        <p:spPr>
          <a:xfrm>
            <a:off x="2059733" y="1647687"/>
            <a:ext cx="760957" cy="760957"/>
          </a:xfrm>
          <a:prstGeom prst="rect">
            <a:avLst/>
          </a:prstGeom>
          <a:blipFill>
            <a:blip r:embed="rId2">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5" name="Freeform: Shape 4">
            <a:extLst>
              <a:ext uri="{FF2B5EF4-FFF2-40B4-BE49-F238E27FC236}">
                <a16:creationId xmlns:a16="http://schemas.microsoft.com/office/drawing/2014/main" id="{B569887E-22F3-6EBB-7AC2-D65B4D968CDC}"/>
              </a:ext>
            </a:extLst>
          </p:cNvPr>
          <p:cNvSpPr/>
          <p:nvPr/>
        </p:nvSpPr>
        <p:spPr>
          <a:xfrm>
            <a:off x="1107023" y="2685094"/>
            <a:ext cx="2875697"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Buildings</a:t>
            </a:r>
          </a:p>
          <a:p>
            <a:pPr algn="ctr" defTabSz="977900">
              <a:lnSpc>
                <a:spcPct val="90000"/>
              </a:lnSpc>
              <a:spcBef>
                <a:spcPct val="0"/>
              </a:spcBef>
              <a:spcAft>
                <a:spcPct val="35000"/>
              </a:spcAft>
            </a:pPr>
            <a:r>
              <a:rPr lang="en-US" sz="2200" noProof="1">
                <a:latin typeface="Arial"/>
              </a:rPr>
              <a:t>Bâtiments Intelligents</a:t>
            </a:r>
            <a:r>
              <a:rPr lang="en-US" sz="2200" kern="1200" dirty="0"/>
              <a:t> </a:t>
            </a:r>
          </a:p>
        </p:txBody>
      </p:sp>
      <p:sp>
        <p:nvSpPr>
          <p:cNvPr id="6" name="Rectangle 5" descr="Plant">
            <a:extLst>
              <a:ext uri="{FF2B5EF4-FFF2-40B4-BE49-F238E27FC236}">
                <a16:creationId xmlns:a16="http://schemas.microsoft.com/office/drawing/2014/main" id="{0D4E9B5B-EAA3-BF0E-4345-7F79AFFF367C}"/>
              </a:ext>
            </a:extLst>
          </p:cNvPr>
          <p:cNvSpPr/>
          <p:nvPr/>
        </p:nvSpPr>
        <p:spPr>
          <a:xfrm>
            <a:off x="5712916" y="1647687"/>
            <a:ext cx="760957" cy="760957"/>
          </a:xfrm>
          <a:prstGeom prst="rect">
            <a:avLst/>
          </a:prstGeom>
          <a:blipFill>
            <a:blip r:embed="rId4">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7" name="Freeform: Shape 6">
            <a:extLst>
              <a:ext uri="{FF2B5EF4-FFF2-40B4-BE49-F238E27FC236}">
                <a16:creationId xmlns:a16="http://schemas.microsoft.com/office/drawing/2014/main" id="{76E6F889-EBA2-2B48-8BB0-E5694958E82C}"/>
              </a:ext>
            </a:extLst>
          </p:cNvPr>
          <p:cNvSpPr/>
          <p:nvPr/>
        </p:nvSpPr>
        <p:spPr>
          <a:xfrm>
            <a:off x="4637121" y="2654594"/>
            <a:ext cx="3184913"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Agriculture</a:t>
            </a:r>
          </a:p>
          <a:p>
            <a:pPr marL="0" lvl="0" indent="0" algn="ctr" defTabSz="977900">
              <a:lnSpc>
                <a:spcPct val="90000"/>
              </a:lnSpc>
              <a:spcBef>
                <a:spcPct val="0"/>
              </a:spcBef>
              <a:spcAft>
                <a:spcPct val="35000"/>
              </a:spcAft>
              <a:buNone/>
            </a:pPr>
            <a:r>
              <a:rPr lang="en-US" sz="2200" kern="1200" dirty="0"/>
              <a:t>Agriculture </a:t>
            </a:r>
            <a:r>
              <a:rPr lang="en-US" sz="2200" kern="1200" dirty="0" err="1"/>
              <a:t>Intelligente</a:t>
            </a:r>
            <a:endParaRPr lang="en-US" sz="2200" kern="1200" dirty="0"/>
          </a:p>
          <a:p>
            <a:pPr marL="0" lvl="0" indent="0" algn="ctr" defTabSz="977900">
              <a:lnSpc>
                <a:spcPct val="90000"/>
              </a:lnSpc>
              <a:spcBef>
                <a:spcPct val="0"/>
              </a:spcBef>
              <a:spcAft>
                <a:spcPct val="35000"/>
              </a:spcAft>
              <a:buNone/>
            </a:pPr>
            <a:endParaRPr lang="en-US" sz="2200" kern="1200" dirty="0"/>
          </a:p>
        </p:txBody>
      </p:sp>
      <p:sp>
        <p:nvSpPr>
          <p:cNvPr id="8" name="Rectangle 7" descr="Building">
            <a:extLst>
              <a:ext uri="{FF2B5EF4-FFF2-40B4-BE49-F238E27FC236}">
                <a16:creationId xmlns:a16="http://schemas.microsoft.com/office/drawing/2014/main" id="{434FB242-CC80-CBA8-DA46-A8D70C54F6CF}"/>
              </a:ext>
            </a:extLst>
          </p:cNvPr>
          <p:cNvSpPr/>
          <p:nvPr/>
        </p:nvSpPr>
        <p:spPr>
          <a:xfrm>
            <a:off x="9371311" y="1647687"/>
            <a:ext cx="760957" cy="760957"/>
          </a:xfrm>
          <a:prstGeom prst="rect">
            <a:avLst/>
          </a:prstGeom>
          <a:blipFill>
            <a:blip r:embed="rId6">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9" name="Freeform: Shape 8">
            <a:extLst>
              <a:ext uri="{FF2B5EF4-FFF2-40B4-BE49-F238E27FC236}">
                <a16:creationId xmlns:a16="http://schemas.microsoft.com/office/drawing/2014/main" id="{A9C3F45A-66F0-4150-DB03-714E1776AECD}"/>
              </a:ext>
            </a:extLst>
          </p:cNvPr>
          <p:cNvSpPr/>
          <p:nvPr/>
        </p:nvSpPr>
        <p:spPr>
          <a:xfrm>
            <a:off x="8545810" y="2685094"/>
            <a:ext cx="2411958"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Cities</a:t>
            </a:r>
          </a:p>
          <a:p>
            <a:pPr marL="0" lvl="0" indent="0" algn="ctr" defTabSz="977900">
              <a:lnSpc>
                <a:spcPct val="90000"/>
              </a:lnSpc>
              <a:spcBef>
                <a:spcPct val="0"/>
              </a:spcBef>
              <a:spcAft>
                <a:spcPct val="35000"/>
              </a:spcAft>
              <a:buNone/>
            </a:pPr>
            <a:r>
              <a:rPr lang="en-US" sz="2200" kern="1200" dirty="0" err="1"/>
              <a:t>Villes</a:t>
            </a:r>
            <a:r>
              <a:rPr lang="en-US" sz="2200" kern="1200" dirty="0"/>
              <a:t> </a:t>
            </a:r>
            <a:r>
              <a:rPr lang="en-US" sz="2200" kern="1200" dirty="0" err="1"/>
              <a:t>Intelligentes</a:t>
            </a:r>
            <a:endParaRPr lang="en-US" sz="2200" kern="1200" dirty="0"/>
          </a:p>
          <a:p>
            <a:pPr marL="0" lvl="0" indent="0" algn="ctr" defTabSz="977900">
              <a:lnSpc>
                <a:spcPct val="90000"/>
              </a:lnSpc>
              <a:spcBef>
                <a:spcPct val="0"/>
              </a:spcBef>
              <a:spcAft>
                <a:spcPct val="35000"/>
              </a:spcAft>
              <a:buNone/>
            </a:pPr>
            <a:endParaRPr lang="en-US" sz="2200" kern="1200" dirty="0"/>
          </a:p>
        </p:txBody>
      </p:sp>
      <p:sp>
        <p:nvSpPr>
          <p:cNvPr id="10" name="Rectangle 9" descr="Stethoscope">
            <a:extLst>
              <a:ext uri="{FF2B5EF4-FFF2-40B4-BE49-F238E27FC236}">
                <a16:creationId xmlns:a16="http://schemas.microsoft.com/office/drawing/2014/main" id="{21812725-811D-0989-D673-1733881BDBAE}"/>
              </a:ext>
            </a:extLst>
          </p:cNvPr>
          <p:cNvSpPr/>
          <p:nvPr/>
        </p:nvSpPr>
        <p:spPr>
          <a:xfrm>
            <a:off x="3876164" y="3784254"/>
            <a:ext cx="760957" cy="760957"/>
          </a:xfrm>
          <a:prstGeom prst="rect">
            <a:avLst/>
          </a:prstGeom>
          <a:blipFill>
            <a:blip r:embed="rId8">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11" name="Freeform: Shape 10">
            <a:extLst>
              <a:ext uri="{FF2B5EF4-FFF2-40B4-BE49-F238E27FC236}">
                <a16:creationId xmlns:a16="http://schemas.microsoft.com/office/drawing/2014/main" id="{0D3EFB9A-47F0-FA6F-38FD-21E6720D4E00}"/>
              </a:ext>
            </a:extLst>
          </p:cNvPr>
          <p:cNvSpPr/>
          <p:nvPr/>
        </p:nvSpPr>
        <p:spPr>
          <a:xfrm>
            <a:off x="2697973" y="4821661"/>
            <a:ext cx="2954740"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Connected Healthcare</a:t>
            </a:r>
          </a:p>
          <a:p>
            <a:pPr marL="0" lvl="0" indent="0" algn="ctr" defTabSz="977900">
              <a:lnSpc>
                <a:spcPct val="90000"/>
              </a:lnSpc>
              <a:spcBef>
                <a:spcPct val="0"/>
              </a:spcBef>
              <a:spcAft>
                <a:spcPct val="35000"/>
              </a:spcAft>
              <a:buNone/>
            </a:pPr>
            <a:r>
              <a:rPr lang="en-US" sz="2200" kern="1200" dirty="0"/>
              <a:t>Santé </a:t>
            </a:r>
            <a:r>
              <a:rPr lang="en-US" sz="2200" kern="1200" dirty="0" err="1"/>
              <a:t>Connectée</a:t>
            </a:r>
            <a:endParaRPr lang="en-US" sz="2200" kern="1200" dirty="0"/>
          </a:p>
        </p:txBody>
      </p:sp>
      <p:sp>
        <p:nvSpPr>
          <p:cNvPr id="12" name="Rectangle 11" descr="Wireless router">
            <a:extLst>
              <a:ext uri="{FF2B5EF4-FFF2-40B4-BE49-F238E27FC236}">
                <a16:creationId xmlns:a16="http://schemas.microsoft.com/office/drawing/2014/main" id="{ECB9981A-C983-2EA0-9851-A8BB026F8D26}"/>
              </a:ext>
            </a:extLst>
          </p:cNvPr>
          <p:cNvSpPr/>
          <p:nvPr/>
        </p:nvSpPr>
        <p:spPr>
          <a:xfrm>
            <a:off x="7454354" y="3784254"/>
            <a:ext cx="760957" cy="760957"/>
          </a:xfrm>
          <a:prstGeom prst="rect">
            <a:avLst/>
          </a:prstGeom>
          <a:blipFill>
            <a:blip r:embed="rId10">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CA"/>
          </a:p>
        </p:txBody>
      </p:sp>
      <p:sp>
        <p:nvSpPr>
          <p:cNvPr id="13" name="Freeform: Shape 12">
            <a:extLst>
              <a:ext uri="{FF2B5EF4-FFF2-40B4-BE49-F238E27FC236}">
                <a16:creationId xmlns:a16="http://schemas.microsoft.com/office/drawing/2014/main" id="{0FC0D701-E54B-B038-4C9A-C3CCAB122A13}"/>
              </a:ext>
            </a:extLst>
          </p:cNvPr>
          <p:cNvSpPr/>
          <p:nvPr/>
        </p:nvSpPr>
        <p:spPr>
          <a:xfrm>
            <a:off x="6142814" y="4821661"/>
            <a:ext cx="3384036" cy="676406"/>
          </a:xfrm>
          <a:custGeom>
            <a:avLst/>
            <a:gdLst>
              <a:gd name="connsiteX0" fmla="*/ 0 w 1691015"/>
              <a:gd name="connsiteY0" fmla="*/ 0 h 676406"/>
              <a:gd name="connsiteX1" fmla="*/ 1691015 w 1691015"/>
              <a:gd name="connsiteY1" fmla="*/ 0 h 676406"/>
              <a:gd name="connsiteX2" fmla="*/ 1691015 w 1691015"/>
              <a:gd name="connsiteY2" fmla="*/ 676406 h 676406"/>
              <a:gd name="connsiteX3" fmla="*/ 0 w 1691015"/>
              <a:gd name="connsiteY3" fmla="*/ 676406 h 676406"/>
              <a:gd name="connsiteX4" fmla="*/ 0 w 1691015"/>
              <a:gd name="connsiteY4" fmla="*/ 0 h 67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15" h="676406">
                <a:moveTo>
                  <a:pt x="0" y="0"/>
                </a:moveTo>
                <a:lnTo>
                  <a:pt x="1691015" y="0"/>
                </a:lnTo>
                <a:lnTo>
                  <a:pt x="1691015" y="676406"/>
                </a:lnTo>
                <a:lnTo>
                  <a:pt x="0" y="67640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pPr>
            <a:r>
              <a:rPr lang="en-US" sz="2200" kern="1200" dirty="0"/>
              <a:t>Smart infrastructure</a:t>
            </a:r>
          </a:p>
          <a:p>
            <a:pPr marL="0" lvl="0" indent="0" algn="ctr" defTabSz="977900">
              <a:lnSpc>
                <a:spcPct val="90000"/>
              </a:lnSpc>
              <a:spcBef>
                <a:spcPct val="0"/>
              </a:spcBef>
              <a:spcAft>
                <a:spcPct val="35000"/>
              </a:spcAft>
              <a:buNone/>
            </a:pPr>
            <a:r>
              <a:rPr lang="en-US" sz="2200" kern="1200" dirty="0"/>
              <a:t>Infrastructures </a:t>
            </a:r>
            <a:r>
              <a:rPr lang="en-US" sz="2200" kern="1200" dirty="0" err="1"/>
              <a:t>Intelligentes</a:t>
            </a:r>
            <a:endParaRPr lang="en-US" sz="2200" kern="1200" dirty="0"/>
          </a:p>
          <a:p>
            <a:pPr marL="0" lvl="0" indent="0" algn="ctr" defTabSz="977900">
              <a:lnSpc>
                <a:spcPct val="90000"/>
              </a:lnSpc>
              <a:spcBef>
                <a:spcPct val="0"/>
              </a:spcBef>
              <a:spcAft>
                <a:spcPct val="35000"/>
              </a:spcAft>
              <a:buNone/>
            </a:pPr>
            <a:endParaRPr lang="en-US" sz="2200" kern="1200" dirty="0"/>
          </a:p>
        </p:txBody>
      </p:sp>
    </p:spTree>
    <p:extLst>
      <p:ext uri="{BB962C8B-B14F-4D97-AF65-F5344CB8AC3E}">
        <p14:creationId xmlns:p14="http://schemas.microsoft.com/office/powerpoint/2010/main" val="33410498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C9731-BAB0-47EF-A70B-A4602C7DC974}"/>
              </a:ext>
            </a:extLst>
          </p:cNvPr>
          <p:cNvSpPr>
            <a:spLocks noGrp="1"/>
          </p:cNvSpPr>
          <p:nvPr>
            <p:ph type="title"/>
          </p:nvPr>
        </p:nvSpPr>
        <p:spPr>
          <a:xfrm>
            <a:off x="558344" y="525381"/>
            <a:ext cx="5266194" cy="507242"/>
          </a:xfrm>
        </p:spPr>
        <p:txBody>
          <a:bodyPr anchor="t">
            <a:normAutofit/>
          </a:bodyPr>
          <a:lstStyle/>
          <a:p>
            <a:r>
              <a:rPr lang="en-CA" sz="2400"/>
              <a:t>Opportunities</a:t>
            </a:r>
          </a:p>
        </p:txBody>
      </p:sp>
      <p:sp>
        <p:nvSpPr>
          <p:cNvPr id="28" name="Text Placeholder 2">
            <a:extLst>
              <a:ext uri="{FF2B5EF4-FFF2-40B4-BE49-F238E27FC236}">
                <a16:creationId xmlns:a16="http://schemas.microsoft.com/office/drawing/2014/main" id="{E42B8772-51BF-599B-C961-F46558FBF483}"/>
              </a:ext>
            </a:extLst>
          </p:cNvPr>
          <p:cNvSpPr>
            <a:spLocks noGrp="1"/>
          </p:cNvSpPr>
          <p:nvPr>
            <p:ph type="body" sz="quarter" idx="13"/>
          </p:nvPr>
        </p:nvSpPr>
        <p:spPr>
          <a:xfrm>
            <a:off x="6365875" y="512763"/>
            <a:ext cx="5286125" cy="519861"/>
          </a:xfrm>
        </p:spPr>
        <p:txBody>
          <a:bodyPr/>
          <a:lstStyle/>
          <a:p>
            <a:endParaRPr lang="en-US"/>
          </a:p>
        </p:txBody>
      </p:sp>
      <p:graphicFrame>
        <p:nvGraphicFramePr>
          <p:cNvPr id="29" name="Content Placeholder 8">
            <a:extLst>
              <a:ext uri="{FF2B5EF4-FFF2-40B4-BE49-F238E27FC236}">
                <a16:creationId xmlns:a16="http://schemas.microsoft.com/office/drawing/2014/main" id="{7D3F9AC2-5FFC-436C-CD2A-42FF5AD74181}"/>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7008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6EBB4-7021-685D-5C28-DB0FAA5BD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3C75A8-5A6D-1A58-AD25-6D44FC9E9FE9}"/>
              </a:ext>
            </a:extLst>
          </p:cNvPr>
          <p:cNvSpPr>
            <a:spLocks noGrp="1"/>
          </p:cNvSpPr>
          <p:nvPr>
            <p:ph type="title"/>
          </p:nvPr>
        </p:nvSpPr>
        <p:spPr>
          <a:xfrm>
            <a:off x="558344" y="525381"/>
            <a:ext cx="5266194" cy="507242"/>
          </a:xfrm>
        </p:spPr>
        <p:txBody>
          <a:bodyPr anchor="t">
            <a:normAutofit/>
          </a:bodyPr>
          <a:lstStyle/>
          <a:p>
            <a:r>
              <a:rPr lang="en-CA" sz="2400" err="1"/>
              <a:t>Opportunités</a:t>
            </a:r>
            <a:endParaRPr lang="en-US" err="1"/>
          </a:p>
        </p:txBody>
      </p:sp>
      <p:sp>
        <p:nvSpPr>
          <p:cNvPr id="28" name="Text Placeholder 2">
            <a:extLst>
              <a:ext uri="{FF2B5EF4-FFF2-40B4-BE49-F238E27FC236}">
                <a16:creationId xmlns:a16="http://schemas.microsoft.com/office/drawing/2014/main" id="{2D50F547-98CD-D2B6-A307-4977BC0D387F}"/>
              </a:ext>
            </a:extLst>
          </p:cNvPr>
          <p:cNvSpPr>
            <a:spLocks noGrp="1"/>
          </p:cNvSpPr>
          <p:nvPr>
            <p:ph type="body" sz="quarter" idx="13"/>
          </p:nvPr>
        </p:nvSpPr>
        <p:spPr>
          <a:xfrm>
            <a:off x="6365875" y="512763"/>
            <a:ext cx="5286125" cy="519861"/>
          </a:xfrm>
        </p:spPr>
        <p:txBody>
          <a:bodyPr/>
          <a:lstStyle/>
          <a:p>
            <a:endParaRPr lang="en-US"/>
          </a:p>
        </p:txBody>
      </p:sp>
      <p:graphicFrame>
        <p:nvGraphicFramePr>
          <p:cNvPr id="29" name="Content Placeholder 8">
            <a:extLst>
              <a:ext uri="{FF2B5EF4-FFF2-40B4-BE49-F238E27FC236}">
                <a16:creationId xmlns:a16="http://schemas.microsoft.com/office/drawing/2014/main" id="{86A7C3B7-DB3A-55F0-487B-C421253047AE}"/>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81956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4ED867-46EC-C535-B1C0-DE8A04223D27}"/>
              </a:ext>
            </a:extLst>
          </p:cNvPr>
          <p:cNvSpPr>
            <a:spLocks noGrp="1"/>
          </p:cNvSpPr>
          <p:nvPr>
            <p:ph type="title"/>
          </p:nvPr>
        </p:nvSpPr>
        <p:spPr>
          <a:xfrm>
            <a:off x="579220" y="295739"/>
            <a:ext cx="7823591" cy="726446"/>
          </a:xfrm>
        </p:spPr>
        <p:txBody>
          <a:bodyPr anchor="t">
            <a:normAutofit fontScale="90000"/>
          </a:bodyPr>
          <a:lstStyle/>
          <a:p>
            <a:r>
              <a:rPr lang="en-US" dirty="0"/>
              <a:t>Digital Platforms IoT Program</a:t>
            </a:r>
            <a:br>
              <a:rPr lang="en-US" dirty="0">
                <a:cs typeface="Arial"/>
              </a:rPr>
            </a:br>
            <a:r>
              <a:rPr lang="en-US" dirty="0" err="1">
                <a:cs typeface="Arial"/>
              </a:rPr>
              <a:t>Programme</a:t>
            </a:r>
            <a:r>
              <a:rPr lang="en-US" dirty="0">
                <a:cs typeface="Arial"/>
              </a:rPr>
              <a:t> </a:t>
            </a:r>
            <a:r>
              <a:rPr lang="en-US" dirty="0" err="1">
                <a:cs typeface="Arial"/>
              </a:rPr>
              <a:t>l'</a:t>
            </a:r>
            <a:r>
              <a:rPr lang="en-US" dirty="0" err="1">
                <a:ea typeface="+mj-lt"/>
                <a:cs typeface="+mj-lt"/>
              </a:rPr>
              <a:t>IdO</a:t>
            </a:r>
            <a:r>
              <a:rPr lang="en-US" dirty="0">
                <a:ea typeface="+mj-lt"/>
                <a:cs typeface="+mj-lt"/>
              </a:rPr>
              <a:t> </a:t>
            </a:r>
            <a:r>
              <a:rPr lang="en-US" dirty="0">
                <a:cs typeface="Arial"/>
              </a:rPr>
              <a:t>des </a:t>
            </a:r>
            <a:r>
              <a:rPr lang="en-US" dirty="0" err="1">
                <a:cs typeface="Arial"/>
              </a:rPr>
              <a:t>Plateformes</a:t>
            </a:r>
            <a:r>
              <a:rPr lang="en-US" dirty="0">
                <a:cs typeface="Arial"/>
              </a:rPr>
              <a:t> </a:t>
            </a:r>
            <a:r>
              <a:rPr lang="en-US" dirty="0" err="1">
                <a:cs typeface="Arial"/>
              </a:rPr>
              <a:t>Numériques</a:t>
            </a:r>
            <a:br>
              <a:rPr lang="en-US" dirty="0"/>
            </a:br>
            <a:endParaRPr lang="en-CA" dirty="0"/>
          </a:p>
        </p:txBody>
      </p:sp>
      <p:sp>
        <p:nvSpPr>
          <p:cNvPr id="13" name="Text Placeholder 2">
            <a:extLst>
              <a:ext uri="{FF2B5EF4-FFF2-40B4-BE49-F238E27FC236}">
                <a16:creationId xmlns:a16="http://schemas.microsoft.com/office/drawing/2014/main" id="{0A830BC2-CC15-DACD-7BCB-8A53CFE3BA2A}"/>
              </a:ext>
            </a:extLst>
          </p:cNvPr>
          <p:cNvSpPr>
            <a:spLocks noGrp="1"/>
          </p:cNvSpPr>
          <p:nvPr>
            <p:ph type="body" sz="quarter" idx="13"/>
          </p:nvPr>
        </p:nvSpPr>
        <p:spPr>
          <a:xfrm>
            <a:off x="6365875" y="512763"/>
            <a:ext cx="5286125" cy="519861"/>
          </a:xfrm>
        </p:spPr>
        <p:txBody>
          <a:bodyPr/>
          <a:lstStyle/>
          <a:p>
            <a:endParaRPr lang="en-US" dirty="0"/>
          </a:p>
        </p:txBody>
      </p:sp>
      <p:sp>
        <p:nvSpPr>
          <p:cNvPr id="12" name="Rectangle 11" descr="Processor">
            <a:extLst>
              <a:ext uri="{FF2B5EF4-FFF2-40B4-BE49-F238E27FC236}">
                <a16:creationId xmlns:a16="http://schemas.microsoft.com/office/drawing/2014/main" id="{25B4BA85-2544-C372-D80F-8DB706AD383E}"/>
              </a:ext>
            </a:extLst>
          </p:cNvPr>
          <p:cNvSpPr/>
          <p:nvPr/>
        </p:nvSpPr>
        <p:spPr>
          <a:xfrm>
            <a:off x="169318" y="1719374"/>
            <a:ext cx="1177973" cy="1177973"/>
          </a:xfrm>
          <a:prstGeom prst="rect">
            <a:avLst/>
          </a:prstGeom>
          <a:blipFill>
            <a:blip r:embed="rId2">
              <a:duotone>
                <a:prstClr val="black"/>
                <a:schemeClr val="accent5">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endParaRPr lang="en-CA"/>
          </a:p>
        </p:txBody>
      </p:sp>
      <p:graphicFrame>
        <p:nvGraphicFramePr>
          <p:cNvPr id="17" name="Content Placeholder 16">
            <a:extLst>
              <a:ext uri="{FF2B5EF4-FFF2-40B4-BE49-F238E27FC236}">
                <a16:creationId xmlns:a16="http://schemas.microsoft.com/office/drawing/2014/main" id="{CE31DDC9-2BDC-3935-DB8A-94D3CB209334}"/>
              </a:ext>
            </a:extLst>
          </p:cNvPr>
          <p:cNvGraphicFramePr>
            <a:graphicFrameLocks noGrp="1"/>
          </p:cNvGraphicFramePr>
          <p:nvPr>
            <p:ph idx="1"/>
          </p:nvPr>
        </p:nvGraphicFramePr>
        <p:xfrm>
          <a:off x="1273791" y="1273791"/>
          <a:ext cx="10871703" cy="5834576"/>
        </p:xfrm>
        <a:graphic>
          <a:graphicData uri="http://schemas.openxmlformats.org/drawingml/2006/table">
            <a:tbl>
              <a:tblPr firstRow="1" bandRow="1">
                <a:tableStyleId>{5C22544A-7EE6-4342-B048-85BDC9FD1C3A}</a:tableStyleId>
              </a:tblPr>
              <a:tblGrid>
                <a:gridCol w="3946477">
                  <a:extLst>
                    <a:ext uri="{9D8B030D-6E8A-4147-A177-3AD203B41FA5}">
                      <a16:colId xmlns:a16="http://schemas.microsoft.com/office/drawing/2014/main" val="1257877120"/>
                    </a:ext>
                  </a:extLst>
                </a:gridCol>
                <a:gridCol w="6925226">
                  <a:extLst>
                    <a:ext uri="{9D8B030D-6E8A-4147-A177-3AD203B41FA5}">
                      <a16:colId xmlns:a16="http://schemas.microsoft.com/office/drawing/2014/main" val="3338351909"/>
                    </a:ext>
                  </a:extLst>
                </a:gridCol>
              </a:tblGrid>
              <a:tr h="2628501">
                <a:tc>
                  <a:txBody>
                    <a:bodyPr/>
                    <a:lstStyle/>
                    <a:p>
                      <a:pPr lvl="0">
                        <a:buNone/>
                      </a:pPr>
                      <a:r>
                        <a:rPr lang="en-CA" sz="1800" b="1" i="0" u="none" strike="noStrike" noProof="0" dirty="0">
                          <a:solidFill>
                            <a:schemeClr val="tx1"/>
                          </a:solidFill>
                          <a:latin typeface="Arial"/>
                        </a:rPr>
                        <a:t>Our Objective</a:t>
                      </a:r>
                    </a:p>
                    <a:p>
                      <a:pPr lvl="0">
                        <a:buNone/>
                      </a:pPr>
                      <a:endParaRPr lang="en-CA" sz="1800" b="1" i="0" u="none" strike="noStrike" noProof="0" dirty="0">
                        <a:solidFill>
                          <a:schemeClr val="tx1"/>
                        </a:solidFill>
                        <a:latin typeface="Arial"/>
                      </a:endParaRPr>
                    </a:p>
                    <a:p>
                      <a:pPr lvl="0">
                        <a:buNone/>
                      </a:pPr>
                      <a:r>
                        <a:rPr lang="en-CA" sz="1800" b="0" i="0" u="none" strike="noStrike" noProof="0" dirty="0">
                          <a:solidFill>
                            <a:schemeClr val="tx1"/>
                          </a:solidFill>
                        </a:rPr>
                        <a:t>Work with other departments and teams within SSC to develop Use Cases and Proof of concepts related to IoT </a:t>
                      </a:r>
                      <a:endParaRPr lang="en-CA">
                        <a:solidFill>
                          <a:schemeClr val="tx1"/>
                        </a:solidFill>
                      </a:endParaRPr>
                    </a:p>
                  </a:txBody>
                  <a:tcPr>
                    <a:noFill/>
                  </a:tcPr>
                </a:tc>
                <a:tc>
                  <a:txBody>
                    <a:bodyPr/>
                    <a:lstStyle/>
                    <a:p>
                      <a:pPr lvl="0">
                        <a:buNone/>
                      </a:pPr>
                      <a:r>
                        <a:rPr lang="en-CA" sz="1800" b="1" i="0" u="none" strike="noStrike" noProof="0" dirty="0">
                          <a:solidFill>
                            <a:schemeClr val="tx1"/>
                          </a:solidFill>
                          <a:latin typeface="Arial"/>
                        </a:rPr>
                        <a:t>We Provide IoT Expertise </a:t>
                      </a:r>
                    </a:p>
                    <a:p>
                      <a:pPr lvl="0">
                        <a:buNone/>
                      </a:pPr>
                      <a:endParaRPr lang="en-CA" sz="1800" b="1" i="0" u="none" strike="noStrike" noProof="0" dirty="0">
                        <a:solidFill>
                          <a:schemeClr val="tx1"/>
                        </a:solidFill>
                        <a:latin typeface="Aria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Recommendations based on IoT Proof of Concepts </a:t>
                      </a:r>
                      <a:endParaRPr lang="en-CA" dirty="0">
                        <a:solidFill>
                          <a:schemeClr val="tx1"/>
                        </a:solidFil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Repository of IoT proof of Concepts</a:t>
                      </a:r>
                      <a:endParaRPr lang="en-CA" dirty="0">
                        <a:solidFill>
                          <a:schemeClr val="tx1"/>
                        </a:solidFill>
                      </a:endParaRPr>
                    </a:p>
                    <a:p>
                      <a:pPr marL="285750" lvl="0" indent="-285750" algn="l">
                        <a:lnSpc>
                          <a:spcPct val="150000"/>
                        </a:lnSpc>
                        <a:spcBef>
                          <a:spcPts val="0"/>
                        </a:spcBef>
                        <a:spcAft>
                          <a:spcPts val="0"/>
                        </a:spcAft>
                        <a:buFont typeface="Arial"/>
                        <a:buChar char="•"/>
                      </a:pPr>
                      <a:r>
                        <a:rPr lang="en-CA" sz="1800" b="0" i="0" u="none" strike="noStrike" noProof="0" dirty="0">
                          <a:solidFill>
                            <a:schemeClr val="tx1"/>
                          </a:solidFill>
                        </a:rPr>
                        <a:t>Assistance or guidance implementing IoT solutions.</a:t>
                      </a:r>
                      <a:endParaRPr lang="en-CA" dirty="0">
                        <a:solidFill>
                          <a:schemeClr val="tx1"/>
                        </a:solidFill>
                      </a:endParaRPr>
                    </a:p>
                    <a:p>
                      <a:pPr marL="285750" lvl="0" indent="-285750">
                        <a:lnSpc>
                          <a:spcPct val="150000"/>
                        </a:lnSpc>
                        <a:buFont typeface="Arial"/>
                        <a:buChar char="•"/>
                      </a:pPr>
                      <a:r>
                        <a:rPr lang="en-CA" sz="1800" b="0" i="0" u="none" strike="noStrike" noProof="0" dirty="0">
                          <a:solidFill>
                            <a:schemeClr val="tx1"/>
                          </a:solidFill>
                        </a:rPr>
                        <a:t>Share development work between teams and/or departments</a:t>
                      </a:r>
                      <a:endParaRPr lang="en-CA" dirty="0">
                        <a:solidFill>
                          <a:schemeClr val="tx1"/>
                        </a:solidFill>
                      </a:endParaRPr>
                    </a:p>
                  </a:txBody>
                  <a:tcPr>
                    <a:noFill/>
                  </a:tcPr>
                </a:tc>
                <a:extLst>
                  <a:ext uri="{0D108BD9-81ED-4DB2-BD59-A6C34878D82A}">
                    <a16:rowId xmlns:a16="http://schemas.microsoft.com/office/drawing/2014/main" val="148468257"/>
                  </a:ext>
                </a:extLst>
              </a:tr>
              <a:tr h="32060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mn-lt"/>
                        </a:rPr>
                        <a:t>Notre Objectif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err="1">
                          <a:latin typeface="+mn-lt"/>
                        </a:rPr>
                        <a:t>Collaborer</a:t>
                      </a:r>
                      <a:r>
                        <a:rPr lang="en-US" b="0" dirty="0">
                          <a:latin typeface="+mn-lt"/>
                        </a:rPr>
                        <a:t> avec </a:t>
                      </a:r>
                      <a:r>
                        <a:rPr lang="en-US" b="0" err="1">
                          <a:latin typeface="+mn-lt"/>
                        </a:rPr>
                        <a:t>d’autres</a:t>
                      </a:r>
                      <a:r>
                        <a:rPr lang="en-US" b="0" dirty="0">
                          <a:latin typeface="+mn-lt"/>
                        </a:rPr>
                        <a:t> départements et équipes au sein de </a:t>
                      </a:r>
                      <a:r>
                        <a:rPr lang="en-US" b="0" dirty="0"/>
                        <a:t>SSC </a:t>
                      </a:r>
                      <a:r>
                        <a:rPr lang="en-US" b="0" dirty="0">
                          <a:latin typeface="+mn-lt"/>
                        </a:rPr>
                        <a:t>pour </a:t>
                      </a:r>
                      <a:r>
                        <a:rPr lang="en-US" b="0" err="1">
                          <a:latin typeface="+mn-lt"/>
                        </a:rPr>
                        <a:t>développer</a:t>
                      </a:r>
                      <a:r>
                        <a:rPr lang="en-US" b="0" dirty="0">
                          <a:latin typeface="+mn-lt"/>
                        </a:rPr>
                        <a:t> des </a:t>
                      </a:r>
                      <a:r>
                        <a:rPr lang="en-US" b="0" err="1">
                          <a:latin typeface="+mn-lt"/>
                        </a:rPr>
                        <a:t>cas</a:t>
                      </a:r>
                      <a:r>
                        <a:rPr lang="en-US" b="0" dirty="0">
                          <a:latin typeface="+mn-lt"/>
                        </a:rPr>
                        <a:t> </a:t>
                      </a:r>
                      <a:r>
                        <a:rPr lang="en-US" b="0" err="1">
                          <a:latin typeface="+mn-lt"/>
                        </a:rPr>
                        <a:t>d’utilisation</a:t>
                      </a:r>
                      <a:r>
                        <a:rPr lang="en-US" b="0" dirty="0">
                          <a:latin typeface="+mn-lt"/>
                        </a:rPr>
                        <a:t> et des </a:t>
                      </a:r>
                      <a:r>
                        <a:rPr lang="en-US" b="0" err="1">
                          <a:latin typeface="+mn-lt"/>
                        </a:rPr>
                        <a:t>preuves</a:t>
                      </a:r>
                      <a:r>
                        <a:rPr lang="en-US" b="0" dirty="0">
                          <a:latin typeface="+mn-lt"/>
                        </a:rPr>
                        <a:t> de concept </a:t>
                      </a:r>
                      <a:r>
                        <a:rPr lang="en-US" b="0" err="1">
                          <a:latin typeface="+mn-lt"/>
                        </a:rPr>
                        <a:t>liés</a:t>
                      </a:r>
                      <a:r>
                        <a:rPr lang="en-US" b="0" dirty="0">
                          <a:latin typeface="+mn-lt"/>
                        </a:rPr>
                        <a:t> à </a:t>
                      </a:r>
                      <a:r>
                        <a:rPr lang="en-US" b="0" err="1">
                          <a:latin typeface="+mn-lt"/>
                        </a:rPr>
                        <a:t>l'</a:t>
                      </a:r>
                      <a:r>
                        <a:rPr lang="en-US" sz="1800" b="0" i="0" u="none" strike="noStrike" noProof="0" err="1"/>
                        <a:t>IdO</a:t>
                      </a:r>
                      <a:r>
                        <a:rPr lang="en-US" sz="1800" b="0" i="0" u="none" strike="noStrike" noProof="0" dirty="0"/>
                        <a:t>.</a:t>
                      </a:r>
                      <a:endParaRPr lang="en-US" dirty="0"/>
                    </a:p>
                    <a:p>
                      <a:endParaRPr lang="en-CA" dirty="0"/>
                    </a:p>
                  </a:txBody>
                  <a:tcPr>
                    <a:noFill/>
                  </a:tcPr>
                </a:tc>
                <a:tc>
                  <a:txBody>
                    <a:bodyPr/>
                    <a:lstStyle/>
                    <a:p>
                      <a:pPr marL="0" marR="0" lvl="0" indent="0" algn="l" rtl="0" eaLnBrk="1" fontAlgn="auto" latinLnBrk="0" hangingPunct="1">
                        <a:lnSpc>
                          <a:spcPct val="100000"/>
                        </a:lnSpc>
                        <a:spcBef>
                          <a:spcPts val="0"/>
                        </a:spcBef>
                        <a:spcAft>
                          <a:spcPts val="0"/>
                        </a:spcAft>
                        <a:buClrTx/>
                        <a:buSzTx/>
                        <a:buFontTx/>
                        <a:buNone/>
                      </a:pPr>
                      <a:r>
                        <a:rPr lang="en-US" b="1" dirty="0">
                          <a:latin typeface="+mn-lt"/>
                        </a:rPr>
                        <a:t>Nous </a:t>
                      </a:r>
                      <a:r>
                        <a:rPr lang="en-US" b="1" err="1">
                          <a:latin typeface="+mn-lt"/>
                        </a:rPr>
                        <a:t>sommes</a:t>
                      </a:r>
                      <a:r>
                        <a:rPr lang="en-US" b="1" dirty="0">
                          <a:latin typeface="+mn-lt"/>
                        </a:rPr>
                        <a:t> un </a:t>
                      </a:r>
                      <a:r>
                        <a:rPr lang="en-US" b="1" err="1">
                          <a:latin typeface="+mn-lt"/>
                        </a:rPr>
                        <a:t>centre</a:t>
                      </a:r>
                      <a:r>
                        <a:rPr lang="en-US" b="1" dirty="0">
                          <a:latin typeface="+mn-lt"/>
                        </a:rPr>
                        <a:t> </a:t>
                      </a:r>
                      <a:r>
                        <a:rPr lang="en-US" b="1" err="1">
                          <a:latin typeface="+mn-lt"/>
                        </a:rPr>
                        <a:t>d'expertise</a:t>
                      </a:r>
                      <a:r>
                        <a:rPr lang="en-US" b="1" dirty="0">
                          <a:latin typeface="+mn-lt"/>
                        </a:rPr>
                        <a:t> </a:t>
                      </a:r>
                      <a:r>
                        <a:rPr lang="en-US" b="1" err="1">
                          <a:latin typeface="+mn-lt"/>
                        </a:rPr>
                        <a:t>en</a:t>
                      </a:r>
                      <a:r>
                        <a:rPr lang="en-US" b="1" dirty="0">
                          <a:latin typeface="+mn-lt"/>
                        </a:rPr>
                        <a:t> </a:t>
                      </a:r>
                      <a:r>
                        <a:rPr lang="en-US" sz="1800" b="1" i="0" u="none" strike="noStrike" noProof="0" err="1"/>
                        <a:t>IdO</a:t>
                      </a:r>
                      <a:endParaRPr lang="en-US" b="1" err="1"/>
                    </a:p>
                    <a:p>
                      <a:endParaRPr lang="en-CA" dirty="0"/>
                    </a:p>
                    <a:p>
                      <a:pPr marL="285750" lvl="0" indent="-285750">
                        <a:lnSpc>
                          <a:spcPct val="150000"/>
                        </a:lnSpc>
                        <a:buFont typeface="Arial" panose="020B0604020202020204" pitchFamily="34" charset="0"/>
                        <a:buChar char="•"/>
                      </a:pPr>
                      <a:r>
                        <a:rPr lang="en-US" b="0" err="1">
                          <a:latin typeface="+mn-lt"/>
                        </a:rPr>
                        <a:t>Recommandations</a:t>
                      </a:r>
                      <a:r>
                        <a:rPr lang="en-US" b="0" dirty="0">
                          <a:latin typeface="+mn-lt"/>
                        </a:rPr>
                        <a:t> </a:t>
                      </a:r>
                      <a:r>
                        <a:rPr lang="en-US" b="0" err="1">
                          <a:latin typeface="+mn-lt"/>
                        </a:rPr>
                        <a:t>basées</a:t>
                      </a:r>
                      <a:r>
                        <a:rPr lang="en-US" b="0" dirty="0">
                          <a:latin typeface="+mn-lt"/>
                        </a:rPr>
                        <a:t> sur des </a:t>
                      </a:r>
                      <a:r>
                        <a:rPr lang="en-US" b="0" err="1">
                          <a:latin typeface="+mn-lt"/>
                        </a:rPr>
                        <a:t>preuves</a:t>
                      </a:r>
                      <a:r>
                        <a:rPr lang="en-US" b="0" dirty="0">
                          <a:latin typeface="+mn-lt"/>
                        </a:rPr>
                        <a:t> de concept </a:t>
                      </a:r>
                      <a:r>
                        <a:rPr lang="en-US" sz="1800" b="0" i="0" u="none" strike="noStrike" noProof="0" err="1"/>
                        <a:t>IdO</a:t>
                      </a:r>
                      <a:endParaRPr lang="en-US" err="1"/>
                    </a:p>
                    <a:p>
                      <a:pPr marL="285750" lvl="0" indent="-285750">
                        <a:lnSpc>
                          <a:spcPct val="150000"/>
                        </a:lnSpc>
                        <a:buFont typeface="Arial" panose="020B0604020202020204" pitchFamily="34" charset="0"/>
                        <a:buChar char="•"/>
                      </a:pPr>
                      <a:r>
                        <a:rPr lang="en-US" b="0" err="1">
                          <a:latin typeface="+mn-lt"/>
                        </a:rPr>
                        <a:t>Répertoire</a:t>
                      </a:r>
                      <a:r>
                        <a:rPr lang="en-US" dirty="0">
                          <a:latin typeface="+mn-lt"/>
                        </a:rPr>
                        <a:t> des </a:t>
                      </a:r>
                      <a:r>
                        <a:rPr lang="en-US" err="1">
                          <a:latin typeface="+mn-lt"/>
                        </a:rPr>
                        <a:t>preuves</a:t>
                      </a:r>
                      <a:r>
                        <a:rPr lang="en-US" dirty="0">
                          <a:latin typeface="+mn-lt"/>
                        </a:rPr>
                        <a:t> de concept </a:t>
                      </a:r>
                      <a:r>
                        <a:rPr lang="en-US" sz="1800" b="0" i="0" u="none" strike="noStrike" noProof="0" err="1"/>
                        <a:t>IdO</a:t>
                      </a:r>
                      <a:endParaRPr lang="en-US" err="1"/>
                    </a:p>
                    <a:p>
                      <a:pPr marL="285750" lvl="0" indent="-285750" rtl="0">
                        <a:lnSpc>
                          <a:spcPct val="150000"/>
                        </a:lnSpc>
                        <a:buFont typeface="Arial" panose="020B0604020202020204" pitchFamily="34" charset="0"/>
                        <a:buChar char="•"/>
                      </a:pPr>
                      <a:r>
                        <a:rPr lang="en-US" b="0" dirty="0">
                          <a:latin typeface="+mn-lt"/>
                        </a:rPr>
                        <a:t>Assistance et conseils pour la mise </a:t>
                      </a:r>
                      <a:r>
                        <a:rPr lang="en-US" b="0" err="1">
                          <a:latin typeface="+mn-lt"/>
                        </a:rPr>
                        <a:t>en</a:t>
                      </a:r>
                      <a:r>
                        <a:rPr lang="en-US" b="0" dirty="0">
                          <a:latin typeface="+mn-lt"/>
                        </a:rPr>
                        <a:t> </a:t>
                      </a:r>
                      <a:r>
                        <a:rPr lang="en-US" b="0" err="1">
                          <a:latin typeface="+mn-lt"/>
                        </a:rPr>
                        <a:t>œuvre</a:t>
                      </a:r>
                      <a:r>
                        <a:rPr lang="en-US" b="0" dirty="0">
                          <a:latin typeface="+mn-lt"/>
                        </a:rPr>
                        <a:t> de </a:t>
                      </a:r>
                      <a:r>
                        <a:rPr lang="en-US" b="0" dirty="0"/>
                        <a:t>solutions</a:t>
                      </a:r>
                      <a:r>
                        <a:rPr lang="en-US" b="0" dirty="0">
                          <a:latin typeface="+mn-lt"/>
                        </a:rPr>
                        <a:t> </a:t>
                      </a:r>
                      <a:r>
                        <a:rPr lang="en-US" sz="1800" b="0" i="0" u="none" strike="noStrike" noProof="0" err="1"/>
                        <a:t>IdO</a:t>
                      </a:r>
                      <a:endParaRPr lang="en-US" err="1"/>
                    </a:p>
                    <a:p>
                      <a:pPr marL="285750" lvl="0" indent="-285750" rtl="0">
                        <a:lnSpc>
                          <a:spcPct val="150000"/>
                        </a:lnSpc>
                        <a:buFont typeface="Arial" panose="020B0604020202020204" pitchFamily="34" charset="0"/>
                        <a:buChar char="•"/>
                      </a:pPr>
                      <a:r>
                        <a:rPr lang="en-US" b="0" err="1">
                          <a:latin typeface="+mn-lt"/>
                        </a:rPr>
                        <a:t>Partager</a:t>
                      </a:r>
                      <a:r>
                        <a:rPr lang="en-US" b="0" dirty="0">
                          <a:latin typeface="+mn-lt"/>
                        </a:rPr>
                        <a:t> des travaux de </a:t>
                      </a:r>
                      <a:r>
                        <a:rPr lang="en-US" b="0" err="1">
                          <a:latin typeface="+mn-lt"/>
                        </a:rPr>
                        <a:t>développement</a:t>
                      </a:r>
                      <a:r>
                        <a:rPr lang="en-US" b="0" dirty="0">
                          <a:latin typeface="+mn-lt"/>
                        </a:rPr>
                        <a:t> entre équipes et</a:t>
                      </a:r>
                      <a:r>
                        <a:rPr lang="en-US" b="0" dirty="0"/>
                        <a:t>/</a:t>
                      </a:r>
                      <a:r>
                        <a:rPr lang="en-US" b="0" err="1">
                          <a:latin typeface="+mn-lt"/>
                        </a:rPr>
                        <a:t>ou</a:t>
                      </a:r>
                      <a:r>
                        <a:rPr lang="en-US" b="0" dirty="0">
                          <a:latin typeface="+mn-lt"/>
                        </a:rPr>
                        <a:t> départements</a:t>
                      </a:r>
                      <a:endParaRPr lang="en-US" dirty="0"/>
                    </a:p>
                    <a:p>
                      <a:endParaRPr lang="en-CA" dirty="0"/>
                    </a:p>
                  </a:txBody>
                  <a:tcPr>
                    <a:noFill/>
                  </a:tcPr>
                </a:tc>
                <a:extLst>
                  <a:ext uri="{0D108BD9-81ED-4DB2-BD59-A6C34878D82A}">
                    <a16:rowId xmlns:a16="http://schemas.microsoft.com/office/drawing/2014/main" val="1557012094"/>
                  </a:ext>
                </a:extLst>
              </a:tr>
            </a:tbl>
          </a:graphicData>
        </a:graphic>
      </p:graphicFrame>
      <p:sp>
        <p:nvSpPr>
          <p:cNvPr id="16" name="Rectangle 15" descr="Head with Gears">
            <a:extLst>
              <a:ext uri="{FF2B5EF4-FFF2-40B4-BE49-F238E27FC236}">
                <a16:creationId xmlns:a16="http://schemas.microsoft.com/office/drawing/2014/main" id="{BBE8DD8A-86FA-338D-D496-B4306FE2CAD7}"/>
              </a:ext>
            </a:extLst>
          </p:cNvPr>
          <p:cNvSpPr/>
          <p:nvPr/>
        </p:nvSpPr>
        <p:spPr>
          <a:xfrm>
            <a:off x="170253" y="4299060"/>
            <a:ext cx="1198849" cy="1188412"/>
          </a:xfrm>
          <a:prstGeom prst="rect">
            <a:avLst/>
          </a:prstGeom>
          <a:blipFill>
            <a:blip r:embed="rId4">
              <a:duotone>
                <a:prstClr val="black"/>
                <a:schemeClr val="accent5">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endParaRPr lang="en-CA"/>
          </a:p>
        </p:txBody>
      </p:sp>
    </p:spTree>
    <p:extLst>
      <p:ext uri="{BB962C8B-B14F-4D97-AF65-F5344CB8AC3E}">
        <p14:creationId xmlns:p14="http://schemas.microsoft.com/office/powerpoint/2010/main" val="934565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AAD89-28BC-7D75-D213-B1AE4FE0BAB7}"/>
              </a:ext>
            </a:extLst>
          </p:cNvPr>
          <p:cNvSpPr>
            <a:spLocks noGrp="1"/>
          </p:cNvSpPr>
          <p:nvPr>
            <p:ph type="title"/>
          </p:nvPr>
        </p:nvSpPr>
        <p:spPr/>
        <p:txBody>
          <a:bodyPr>
            <a:normAutofit fontScale="90000"/>
          </a:bodyPr>
          <a:lstStyle/>
          <a:p>
            <a:r>
              <a:rPr lang="en-US"/>
              <a:t>Current IoT Projects</a:t>
            </a:r>
            <a:br>
              <a:rPr lang="en-US"/>
            </a:br>
            <a:endParaRPr lang="en-CA"/>
          </a:p>
        </p:txBody>
      </p:sp>
      <p:sp>
        <p:nvSpPr>
          <p:cNvPr id="3" name="Text Placeholder 2">
            <a:extLst>
              <a:ext uri="{FF2B5EF4-FFF2-40B4-BE49-F238E27FC236}">
                <a16:creationId xmlns:a16="http://schemas.microsoft.com/office/drawing/2014/main" id="{EE021DE3-BC29-27D4-D88E-C069012A40E9}"/>
              </a:ext>
            </a:extLst>
          </p:cNvPr>
          <p:cNvSpPr>
            <a:spLocks noGrp="1"/>
          </p:cNvSpPr>
          <p:nvPr>
            <p:ph type="body" sz="quarter" idx="13"/>
          </p:nvPr>
        </p:nvSpPr>
        <p:spPr/>
        <p:txBody>
          <a:bodyPr/>
          <a:lstStyle/>
          <a:p>
            <a:endParaRPr lang="en-CA"/>
          </a:p>
        </p:txBody>
      </p:sp>
      <p:graphicFrame>
        <p:nvGraphicFramePr>
          <p:cNvPr id="6" name="Content Placeholder 5">
            <a:extLst>
              <a:ext uri="{FF2B5EF4-FFF2-40B4-BE49-F238E27FC236}">
                <a16:creationId xmlns:a16="http://schemas.microsoft.com/office/drawing/2014/main" id="{FD9A53D5-0FE8-16BE-F042-D67BE83E4AF7}"/>
              </a:ext>
            </a:extLst>
          </p:cNvPr>
          <p:cNvGraphicFramePr>
            <a:graphicFrameLocks noGrp="1"/>
          </p:cNvGraphicFramePr>
          <p:nvPr>
            <p:ph idx="1"/>
          </p:nvPr>
        </p:nvGraphicFramePr>
        <p:xfrm>
          <a:off x="540000" y="1181422"/>
          <a:ext cx="11093656" cy="533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2758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AAD89-28BC-7D75-D213-B1AE4FE0BAB7}"/>
              </a:ext>
            </a:extLst>
          </p:cNvPr>
          <p:cNvSpPr>
            <a:spLocks noGrp="1"/>
          </p:cNvSpPr>
          <p:nvPr>
            <p:ph type="title"/>
          </p:nvPr>
        </p:nvSpPr>
        <p:spPr/>
        <p:txBody>
          <a:bodyPr>
            <a:normAutofit/>
          </a:bodyPr>
          <a:lstStyle/>
          <a:p>
            <a:r>
              <a:rPr lang="fr-FR"/>
              <a:t>Projets en cours liés à l’Internet des objets</a:t>
            </a:r>
            <a:endParaRPr lang="en-CA"/>
          </a:p>
        </p:txBody>
      </p:sp>
      <p:sp>
        <p:nvSpPr>
          <p:cNvPr id="3" name="Text Placeholder 2">
            <a:extLst>
              <a:ext uri="{FF2B5EF4-FFF2-40B4-BE49-F238E27FC236}">
                <a16:creationId xmlns:a16="http://schemas.microsoft.com/office/drawing/2014/main" id="{EE021DE3-BC29-27D4-D88E-C069012A40E9}"/>
              </a:ext>
            </a:extLst>
          </p:cNvPr>
          <p:cNvSpPr>
            <a:spLocks noGrp="1"/>
          </p:cNvSpPr>
          <p:nvPr>
            <p:ph type="body" sz="quarter" idx="13"/>
          </p:nvPr>
        </p:nvSpPr>
        <p:spPr/>
        <p:txBody>
          <a:bodyPr/>
          <a:lstStyle/>
          <a:p>
            <a:endParaRPr lang="en-CA"/>
          </a:p>
        </p:txBody>
      </p:sp>
      <p:graphicFrame>
        <p:nvGraphicFramePr>
          <p:cNvPr id="6" name="Content Placeholder 5">
            <a:extLst>
              <a:ext uri="{FF2B5EF4-FFF2-40B4-BE49-F238E27FC236}">
                <a16:creationId xmlns:a16="http://schemas.microsoft.com/office/drawing/2014/main" id="{FD9A53D5-0FE8-16BE-F042-D67BE83E4AF7}"/>
              </a:ext>
            </a:extLst>
          </p:cNvPr>
          <p:cNvGraphicFramePr>
            <a:graphicFrameLocks noGrp="1"/>
          </p:cNvGraphicFramePr>
          <p:nvPr>
            <p:ph idx="1"/>
          </p:nvPr>
        </p:nvGraphicFramePr>
        <p:xfrm>
          <a:off x="540000" y="1181422"/>
          <a:ext cx="11093656" cy="533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6697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B2085-51AC-0E37-079B-D7947FB958F3}"/>
              </a:ext>
            </a:extLst>
          </p:cNvPr>
          <p:cNvSpPr>
            <a:spLocks noGrp="1"/>
          </p:cNvSpPr>
          <p:nvPr>
            <p:ph type="ctrTitle"/>
            <p:custDataLst>
              <p:tags r:id="rId1"/>
            </p:custDataLst>
          </p:nvPr>
        </p:nvSpPr>
        <p:spPr/>
        <p:txBody>
          <a:bodyPr/>
          <a:lstStyle/>
          <a:p>
            <a:r>
              <a:rPr lang="en-CA"/>
              <a:t>Digital Twins &amp; AR</a:t>
            </a:r>
            <a:br>
              <a:rPr lang="en-CA"/>
            </a:br>
            <a:r>
              <a:rPr lang="en-CA" err="1"/>
              <a:t>Jumeaux</a:t>
            </a:r>
            <a:r>
              <a:rPr lang="en-CA"/>
              <a:t> num</a:t>
            </a:r>
            <a:r>
              <a:rPr lang="fr-CA" err="1"/>
              <a:t>ériques</a:t>
            </a:r>
            <a:r>
              <a:rPr lang="en-CA"/>
              <a:t> et RA</a:t>
            </a:r>
          </a:p>
        </p:txBody>
      </p:sp>
      <p:sp>
        <p:nvSpPr>
          <p:cNvPr id="3" name="Subtitle 2">
            <a:extLst>
              <a:ext uri="{FF2B5EF4-FFF2-40B4-BE49-F238E27FC236}">
                <a16:creationId xmlns:a16="http://schemas.microsoft.com/office/drawing/2014/main" id="{2BE436E6-E01E-4090-873E-7138C4154F8A}"/>
              </a:ext>
            </a:extLst>
          </p:cNvPr>
          <p:cNvSpPr>
            <a:spLocks noGrp="1"/>
          </p:cNvSpPr>
          <p:nvPr>
            <p:ph type="subTitle" idx="1"/>
            <p:custDataLst>
              <p:tags r:id="rId2"/>
            </p:custDataLst>
          </p:nvPr>
        </p:nvSpPr>
        <p:spPr>
          <a:xfrm>
            <a:off x="539999" y="2318235"/>
            <a:ext cx="7913887" cy="902568"/>
          </a:xfrm>
        </p:spPr>
        <p:txBody>
          <a:bodyPr/>
          <a:lstStyle/>
          <a:p>
            <a:r>
              <a:rPr lang="en-CA"/>
              <a:t>Transforming Government Operations</a:t>
            </a:r>
          </a:p>
          <a:p>
            <a:r>
              <a:rPr lang="en-CA"/>
              <a:t>Transformer les operations du </a:t>
            </a:r>
            <a:r>
              <a:rPr lang="en-CA" err="1"/>
              <a:t>gouvernement</a:t>
            </a:r>
            <a:endParaRPr lang="en-CA"/>
          </a:p>
          <a:p>
            <a:endParaRPr lang="en-CA"/>
          </a:p>
        </p:txBody>
      </p:sp>
      <p:sp>
        <p:nvSpPr>
          <p:cNvPr id="4" name="Text Placeholder 3">
            <a:extLst>
              <a:ext uri="{FF2B5EF4-FFF2-40B4-BE49-F238E27FC236}">
                <a16:creationId xmlns:a16="http://schemas.microsoft.com/office/drawing/2014/main" id="{7CE0D71D-1435-A4C4-04A1-A76E1B7DE154}"/>
              </a:ext>
            </a:extLst>
          </p:cNvPr>
          <p:cNvSpPr>
            <a:spLocks noGrp="1"/>
          </p:cNvSpPr>
          <p:nvPr>
            <p:ph type="body" sz="quarter" idx="10"/>
            <p:custDataLst>
              <p:tags r:id="rId3"/>
            </p:custDataLst>
          </p:nvPr>
        </p:nvSpPr>
        <p:spPr/>
        <p:txBody>
          <a:bodyPr/>
          <a:lstStyle/>
          <a:p>
            <a:endParaRPr lang="en-CA"/>
          </a:p>
        </p:txBody>
      </p:sp>
    </p:spTree>
    <p:extLst>
      <p:ext uri="{BB962C8B-B14F-4D97-AF65-F5344CB8AC3E}">
        <p14:creationId xmlns:p14="http://schemas.microsoft.com/office/powerpoint/2010/main" val="4049790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498728"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a:t>Introduction</a:t>
            </a:r>
            <a:endParaRPr lang="en-CA"/>
          </a:p>
        </p:txBody>
      </p:sp>
      <p:sp>
        <p:nvSpPr>
          <p:cNvPr id="5" name="Content Placeholder 4">
            <a:extLst>
              <a:ext uri="{FF2B5EF4-FFF2-40B4-BE49-F238E27FC236}">
                <a16:creationId xmlns:a16="http://schemas.microsoft.com/office/drawing/2014/main" id="{C8D7F128-4133-4981-84CA-F5E3F5DAA2D4}"/>
              </a:ext>
            </a:extLst>
          </p:cNvPr>
          <p:cNvSpPr>
            <a:spLocks noGrp="1"/>
          </p:cNvSpPr>
          <p:nvPr>
            <p:ph idx="1"/>
            <p:custDataLst>
              <p:tags r:id="rId3"/>
            </p:custDataLst>
          </p:nvPr>
        </p:nvSpPr>
        <p:spPr>
          <a:xfrm>
            <a:off x="430010" y="1347443"/>
            <a:ext cx="11093450" cy="1413496"/>
          </a:xfrm>
        </p:spPr>
        <p:txBody>
          <a:bodyPr/>
          <a:lstStyle/>
          <a:p>
            <a:pPr marL="262800" lvl="2" indent="0">
              <a:buNone/>
            </a:pPr>
            <a:r>
              <a:rPr lang="fr-CA" dirty="0"/>
              <a:t>	</a:t>
            </a:r>
            <a:r>
              <a:rPr lang="fr-CA" sz="2400" dirty="0" err="1"/>
              <a:t>What</a:t>
            </a:r>
            <a:r>
              <a:rPr lang="fr-CA" sz="2400" dirty="0"/>
              <a:t> are Digital Twins?</a:t>
            </a:r>
          </a:p>
          <a:p>
            <a:pPr lvl="8"/>
            <a:r>
              <a:rPr lang="en-US" dirty="0"/>
              <a:t>    	</a:t>
            </a:r>
            <a:r>
              <a:rPr lang="en-US" sz="1600" dirty="0"/>
              <a:t>Definition: A virtual replica of a physical system, asset or process that updates in real time.</a:t>
            </a:r>
          </a:p>
          <a:p>
            <a:pPr lvl="8"/>
            <a:r>
              <a:rPr lang="fr-CA" sz="1600" dirty="0"/>
              <a:t>	</a:t>
            </a:r>
            <a:r>
              <a:rPr lang="fr-CA" sz="1600" dirty="0" err="1"/>
              <a:t>Used</a:t>
            </a:r>
            <a:r>
              <a:rPr lang="fr-CA" sz="1600" dirty="0"/>
              <a:t> for simulation, </a:t>
            </a:r>
            <a:r>
              <a:rPr lang="fr-CA" sz="1600" dirty="0" err="1"/>
              <a:t>prediction</a:t>
            </a:r>
            <a:r>
              <a:rPr lang="fr-CA" sz="1600" dirty="0"/>
              <a:t> and </a:t>
            </a:r>
            <a:r>
              <a:rPr lang="fr-CA" sz="1600" dirty="0" err="1"/>
              <a:t>optimization</a:t>
            </a:r>
            <a:endParaRPr lang="fr-CA" sz="1600" dirty="0"/>
          </a:p>
          <a:p>
            <a:pPr marL="622800" lvl="5" indent="0">
              <a:buNone/>
            </a:pPr>
            <a:endParaRPr lang="fr-FR" b="1" dirty="0"/>
          </a:p>
          <a:p>
            <a:pPr lvl="8"/>
            <a:r>
              <a:rPr lang="fr-CA" dirty="0"/>
              <a:t>	</a:t>
            </a:r>
          </a:p>
        </p:txBody>
      </p:sp>
      <p:sp>
        <p:nvSpPr>
          <p:cNvPr id="2" name="Content Placeholder 4">
            <a:extLst>
              <a:ext uri="{FF2B5EF4-FFF2-40B4-BE49-F238E27FC236}">
                <a16:creationId xmlns:a16="http://schemas.microsoft.com/office/drawing/2014/main" id="{FF5519CC-40C5-A007-1D5A-79C17E712EE0}"/>
              </a:ext>
            </a:extLst>
          </p:cNvPr>
          <p:cNvSpPr txBox="1">
            <a:spLocks/>
          </p:cNvSpPr>
          <p:nvPr>
            <p:custDataLst>
              <p:tags r:id="rId4"/>
            </p:custDataLst>
          </p:nvPr>
        </p:nvSpPr>
        <p:spPr>
          <a:xfrm>
            <a:off x="1343284" y="2783630"/>
            <a:ext cx="9523982" cy="141349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lvl="8"/>
            <a:r>
              <a:rPr lang="fr-CA" sz="2400" b="1" dirty="0" err="1">
                <a:solidFill>
                  <a:schemeClr val="accent2"/>
                </a:solidFill>
                <a:latin typeface="+mj-lt"/>
              </a:rPr>
              <a:t>What</a:t>
            </a:r>
            <a:r>
              <a:rPr lang="fr-CA" sz="2400" b="1" dirty="0">
                <a:solidFill>
                  <a:schemeClr val="accent2"/>
                </a:solidFill>
                <a:latin typeface="+mj-lt"/>
              </a:rPr>
              <a:t> </a:t>
            </a:r>
            <a:r>
              <a:rPr lang="fr-CA" sz="2400" b="1" dirty="0" err="1">
                <a:solidFill>
                  <a:schemeClr val="accent2"/>
                </a:solidFill>
                <a:latin typeface="+mj-lt"/>
              </a:rPr>
              <a:t>is</a:t>
            </a:r>
            <a:r>
              <a:rPr lang="fr-CA" sz="2400" b="1" dirty="0">
                <a:solidFill>
                  <a:schemeClr val="accent2"/>
                </a:solidFill>
                <a:latin typeface="+mj-lt"/>
              </a:rPr>
              <a:t> </a:t>
            </a:r>
            <a:r>
              <a:rPr lang="fr-CA" sz="2400" b="1" dirty="0" err="1">
                <a:solidFill>
                  <a:schemeClr val="accent2"/>
                </a:solidFill>
                <a:latin typeface="+mj-lt"/>
              </a:rPr>
              <a:t>Augmented</a:t>
            </a:r>
            <a:r>
              <a:rPr lang="fr-CA" sz="2400" b="1" dirty="0">
                <a:solidFill>
                  <a:schemeClr val="accent2"/>
                </a:solidFill>
                <a:latin typeface="+mj-lt"/>
              </a:rPr>
              <a:t> Reality (AR)?</a:t>
            </a:r>
          </a:p>
          <a:p>
            <a:pPr lvl="8"/>
            <a:r>
              <a:rPr lang="fr-CA" sz="1600" dirty="0" err="1"/>
              <a:t>Definition</a:t>
            </a:r>
            <a:r>
              <a:rPr lang="fr-CA" sz="1600" dirty="0"/>
              <a:t>: A real-time overlay of digital content onto the </a:t>
            </a:r>
            <a:r>
              <a:rPr lang="fr-CA" sz="1600" dirty="0" err="1"/>
              <a:t>physical</a:t>
            </a:r>
            <a:r>
              <a:rPr lang="fr-CA" sz="1600" dirty="0"/>
              <a:t> world. </a:t>
            </a:r>
            <a:r>
              <a:rPr lang="fr-CA" sz="1600" dirty="0" err="1"/>
              <a:t>Used</a:t>
            </a:r>
            <a:r>
              <a:rPr lang="fr-CA" sz="1600" dirty="0"/>
              <a:t> </a:t>
            </a:r>
            <a:r>
              <a:rPr lang="fr-CA" sz="1600" dirty="0" err="1"/>
              <a:t>with</a:t>
            </a:r>
            <a:r>
              <a:rPr lang="fr-CA" sz="1600" dirty="0"/>
              <a:t> </a:t>
            </a:r>
            <a:r>
              <a:rPr lang="fr-CA" sz="1600" dirty="0" err="1"/>
              <a:t>devices</a:t>
            </a:r>
            <a:r>
              <a:rPr lang="fr-CA" sz="1600" dirty="0"/>
              <a:t> like phones or AR Glasses.</a:t>
            </a:r>
          </a:p>
        </p:txBody>
      </p:sp>
      <p:sp>
        <p:nvSpPr>
          <p:cNvPr id="8" name="Content Placeholder 4">
            <a:extLst>
              <a:ext uri="{FF2B5EF4-FFF2-40B4-BE49-F238E27FC236}">
                <a16:creationId xmlns:a16="http://schemas.microsoft.com/office/drawing/2014/main" id="{15D54BB9-9E9C-2815-3CE4-3D73A31D03F8}"/>
              </a:ext>
            </a:extLst>
          </p:cNvPr>
          <p:cNvSpPr txBox="1">
            <a:spLocks/>
          </p:cNvSpPr>
          <p:nvPr>
            <p:custDataLst>
              <p:tags r:id="rId5"/>
            </p:custDataLst>
          </p:nvPr>
        </p:nvSpPr>
        <p:spPr>
          <a:xfrm>
            <a:off x="430010" y="4219817"/>
            <a:ext cx="11112000" cy="1335024"/>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t>	</a:t>
            </a:r>
            <a:r>
              <a:rPr lang="fr-CA" sz="2400" dirty="0"/>
              <a:t>Qu’est-ce qu’un jumeau numérique?</a:t>
            </a:r>
          </a:p>
          <a:p>
            <a:pPr lvl="8"/>
            <a:r>
              <a:rPr lang="en-US" dirty="0"/>
              <a:t>    	</a:t>
            </a:r>
            <a:r>
              <a:rPr lang="fr-FR" sz="1600" dirty="0"/>
              <a:t>Définition : Réplique virtuelle d'un système, d'un bien ou d'un processus physique, mise à jour en temps réel. 	Utilisé pour la simulation, la prédiction et l'optimisation</a:t>
            </a:r>
            <a:endParaRPr lang="fr-CA" sz="1600" dirty="0"/>
          </a:p>
          <a:p>
            <a:pPr lvl="8"/>
            <a:endParaRPr lang="fr-CA" dirty="0"/>
          </a:p>
          <a:p>
            <a:pPr marL="622800" lvl="5" indent="0">
              <a:buFont typeface="Arial" panose="020B0604020202020204" pitchFamily="34" charset="0"/>
              <a:buNone/>
            </a:pPr>
            <a:endParaRPr lang="fr-FR" b="1" dirty="0"/>
          </a:p>
          <a:p>
            <a:pPr lvl="8"/>
            <a:r>
              <a:rPr lang="fr-CA" dirty="0"/>
              <a:t>	</a:t>
            </a:r>
          </a:p>
        </p:txBody>
      </p:sp>
      <p:sp>
        <p:nvSpPr>
          <p:cNvPr id="9" name="Content Placeholder 4">
            <a:extLst>
              <a:ext uri="{FF2B5EF4-FFF2-40B4-BE49-F238E27FC236}">
                <a16:creationId xmlns:a16="http://schemas.microsoft.com/office/drawing/2014/main" id="{DE1BC13B-4080-D386-C11D-5C2FCD58078C}"/>
              </a:ext>
            </a:extLst>
          </p:cNvPr>
          <p:cNvSpPr txBox="1">
            <a:spLocks/>
          </p:cNvSpPr>
          <p:nvPr>
            <p:custDataLst>
              <p:tags r:id="rId6"/>
            </p:custDataLst>
          </p:nvPr>
        </p:nvSpPr>
        <p:spPr>
          <a:xfrm>
            <a:off x="1343284" y="5554841"/>
            <a:ext cx="9523982" cy="141349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lvl="8"/>
            <a:r>
              <a:rPr lang="fr-CA" sz="2400" b="1" dirty="0">
                <a:solidFill>
                  <a:schemeClr val="accent2"/>
                </a:solidFill>
                <a:latin typeface="+mj-lt"/>
              </a:rPr>
              <a:t>Qu’est-ce que la Réalité augmentée (RA)</a:t>
            </a:r>
          </a:p>
          <a:p>
            <a:pPr lvl="8"/>
            <a:r>
              <a:rPr lang="fr-FR" sz="1600" dirty="0"/>
              <a:t>Définition : Superposition en temps réel d'un contenu numérique sur le monde physique. Utilisé avec des appareils tels que des téléphones ou des lunettes AR.</a:t>
            </a:r>
            <a:endParaRPr lang="fr-CA" sz="1600" dirty="0"/>
          </a:p>
        </p:txBody>
      </p:sp>
      <p:cxnSp>
        <p:nvCxnSpPr>
          <p:cNvPr id="18" name="Straight Connector 17">
            <a:extLst>
              <a:ext uri="{FF2B5EF4-FFF2-40B4-BE49-F238E27FC236}">
                <a16:creationId xmlns:a16="http://schemas.microsoft.com/office/drawing/2014/main" id="{BB11DC0D-5D38-007A-E1CD-27893A68746F}"/>
              </a:ext>
            </a:extLst>
          </p:cNvPr>
          <p:cNvCxnSpPr>
            <a:cxnSpLocks/>
          </p:cNvCxnSpPr>
          <p:nvPr/>
        </p:nvCxnSpPr>
        <p:spPr>
          <a:xfrm>
            <a:off x="550863" y="3986784"/>
            <a:ext cx="1109345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9074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099756"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Concept de base</a:t>
            </a:r>
            <a:endParaRPr lang="en-CA" dirty="0"/>
          </a:p>
        </p:txBody>
      </p:sp>
      <p:sp>
        <p:nvSpPr>
          <p:cNvPr id="5" name="Content Placeholder 4">
            <a:extLst>
              <a:ext uri="{FF2B5EF4-FFF2-40B4-BE49-F238E27FC236}">
                <a16:creationId xmlns:a16="http://schemas.microsoft.com/office/drawing/2014/main" id="{C8D7F128-4133-4981-84CA-F5E3F5DAA2D4}"/>
              </a:ext>
            </a:extLst>
          </p:cNvPr>
          <p:cNvSpPr>
            <a:spLocks noGrp="1"/>
          </p:cNvSpPr>
          <p:nvPr>
            <p:ph sz="half" idx="1"/>
            <p:custDataLst>
              <p:tags r:id="rId3"/>
            </p:custDataLst>
          </p:nvPr>
        </p:nvSpPr>
        <p:spPr>
          <a:xfrm>
            <a:off x="6218239" y="2143124"/>
            <a:ext cx="5273674" cy="4086225"/>
          </a:xfrm>
        </p:spPr>
        <p:txBody>
          <a:bodyPr/>
          <a:lstStyle/>
          <a:p>
            <a:pPr marL="262800" lvl="2" indent="0">
              <a:buNone/>
            </a:pPr>
            <a:r>
              <a:rPr lang="en-US" sz="2400" dirty="0">
                <a:solidFill>
                  <a:schemeClr val="accent1"/>
                </a:solidFill>
              </a:rPr>
              <a:t>Digital twins: how do they work?</a:t>
            </a:r>
            <a:endParaRPr lang="fr-CA" sz="2400" dirty="0">
              <a:solidFill>
                <a:schemeClr val="accent1"/>
              </a:solidFill>
            </a:endParaRPr>
          </a:p>
          <a:p>
            <a:pPr marL="266700" lvl="8" algn="ctr"/>
            <a:r>
              <a:rPr lang="en-US" sz="1600" dirty="0"/>
              <a:t>Data collection → Virtual model → Real-time updates → Perspectives and actions</a:t>
            </a:r>
            <a:endParaRPr lang="fr-FR" sz="1600" dirty="0"/>
          </a:p>
          <a:p>
            <a:pPr marL="622800" lvl="5" indent="0">
              <a:buNone/>
            </a:pPr>
            <a:endParaRPr lang="fr-FR" b="1" dirty="0"/>
          </a:p>
          <a:p>
            <a:pPr marL="622800" lvl="5" indent="0">
              <a:buNone/>
            </a:pPr>
            <a:endParaRPr lang="fr-FR" sz="2400" b="1" dirty="0">
              <a:solidFill>
                <a:schemeClr val="accent2"/>
              </a:solidFill>
              <a:latin typeface="+mj-lt"/>
            </a:endParaRPr>
          </a:p>
          <a:p>
            <a:pPr marL="266700" lvl="5" indent="0">
              <a:buNone/>
            </a:pPr>
            <a:r>
              <a:rPr lang="fr-CA" sz="2400" b="1" dirty="0">
                <a:solidFill>
                  <a:schemeClr val="accent2"/>
                </a:solidFill>
                <a:latin typeface="+mj-lt"/>
              </a:rPr>
              <a:t>Main technologies </a:t>
            </a:r>
            <a:r>
              <a:rPr lang="fr-CA" sz="2400" b="1" dirty="0" err="1">
                <a:solidFill>
                  <a:schemeClr val="accent2"/>
                </a:solidFill>
                <a:latin typeface="+mj-lt"/>
              </a:rPr>
              <a:t>involved</a:t>
            </a:r>
            <a:endParaRPr lang="fr-CA" sz="2400" b="1" dirty="0">
              <a:solidFill>
                <a:schemeClr val="accent2"/>
              </a:solidFill>
              <a:latin typeface="+mj-lt"/>
            </a:endParaRPr>
          </a:p>
          <a:p>
            <a:pPr marL="266700" lvl="5" indent="0" algn="ctr">
              <a:buNone/>
            </a:pPr>
            <a:r>
              <a:rPr lang="en-US" sz="1600" i="1" dirty="0">
                <a:solidFill>
                  <a:schemeClr val="tx2"/>
                </a:solidFill>
              </a:rPr>
              <a:t>Internet of Things (IoT), Augmented Reality (AR), AI, Big Data, Cloud Computing, Geographic Information Systems (GIS)</a:t>
            </a:r>
            <a:endParaRPr lang="en-CA" sz="1600" i="1" dirty="0">
              <a:solidFill>
                <a:schemeClr val="tx2"/>
              </a:solidFill>
            </a:endParaRPr>
          </a:p>
          <a:p>
            <a:pPr marL="622800" lvl="5" indent="0">
              <a:buNone/>
            </a:pPr>
            <a:endParaRPr lang="en-CA" i="1" dirty="0">
              <a:solidFill>
                <a:schemeClr val="tx2"/>
              </a:solidFill>
            </a:endParaRPr>
          </a:p>
          <a:p>
            <a:pPr marL="622800" lvl="5" indent="0">
              <a:buNone/>
            </a:pPr>
            <a:endParaRPr lang="fr-CA" i="1" dirty="0">
              <a:solidFill>
                <a:schemeClr val="tx2"/>
              </a:solidFill>
            </a:endParaRPr>
          </a:p>
        </p:txBody>
      </p:sp>
      <p:sp>
        <p:nvSpPr>
          <p:cNvPr id="3" name="Content Placeholder 4">
            <a:extLst>
              <a:ext uri="{FF2B5EF4-FFF2-40B4-BE49-F238E27FC236}">
                <a16:creationId xmlns:a16="http://schemas.microsoft.com/office/drawing/2014/main" id="{A9B7B768-0477-522C-054B-0A85D16F7CB8}"/>
              </a:ext>
            </a:extLst>
          </p:cNvPr>
          <p:cNvSpPr txBox="1">
            <a:spLocks/>
          </p:cNvSpPr>
          <p:nvPr>
            <p:custDataLst>
              <p:tags r:id="rId4"/>
            </p:custDataLst>
          </p:nvPr>
        </p:nvSpPr>
        <p:spPr>
          <a:xfrm>
            <a:off x="174624" y="1878229"/>
            <a:ext cx="5540375" cy="1817472"/>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lgn="ctr">
              <a:buFont typeface="Arial" panose="020B0604020202020204" pitchFamily="34" charset="0"/>
              <a:buNone/>
            </a:pPr>
            <a:r>
              <a:rPr lang="fr-CA" sz="2400" dirty="0"/>
              <a:t>Les jumeaux numériques, comment ça marche?</a:t>
            </a:r>
          </a:p>
          <a:p>
            <a:pPr marL="266700" lvl="8" algn="ctr"/>
            <a:r>
              <a:rPr lang="fr-FR" sz="1600" dirty="0"/>
              <a:t>Collecte de données → Modèle virtuel → Mises à jour en temps réel → Perspectives et actions</a:t>
            </a:r>
          </a:p>
          <a:p>
            <a:pPr marL="622800" lvl="5" indent="0">
              <a:buFont typeface="Arial" panose="020B0604020202020204" pitchFamily="34" charset="0"/>
              <a:buNone/>
            </a:pPr>
            <a:endParaRPr lang="fr-FR" b="1" dirty="0"/>
          </a:p>
          <a:p>
            <a:pPr marL="266700" lvl="5" indent="0">
              <a:buFont typeface="Arial" panose="020B0604020202020204" pitchFamily="34" charset="0"/>
              <a:buNone/>
            </a:pPr>
            <a:endParaRPr lang="fr-CA" sz="2400" b="1" dirty="0">
              <a:solidFill>
                <a:schemeClr val="accent2"/>
              </a:solidFill>
              <a:latin typeface="+mj-lt"/>
            </a:endParaRPr>
          </a:p>
          <a:p>
            <a:pPr marL="622800" lvl="5" indent="0">
              <a:buFont typeface="Arial" panose="020B0604020202020204" pitchFamily="34" charset="0"/>
              <a:buNone/>
            </a:pPr>
            <a:endParaRPr lang="en-CA" i="1" dirty="0">
              <a:solidFill>
                <a:schemeClr val="tx2"/>
              </a:solidFill>
            </a:endParaRPr>
          </a:p>
          <a:p>
            <a:pPr marL="622800" lvl="5" indent="0">
              <a:buFont typeface="Arial" panose="020B0604020202020204" pitchFamily="34" charset="0"/>
              <a:buNone/>
            </a:pPr>
            <a:endParaRPr lang="fr-CA" i="1" dirty="0">
              <a:solidFill>
                <a:schemeClr val="tx2"/>
              </a:solidFill>
            </a:endParaRPr>
          </a:p>
        </p:txBody>
      </p:sp>
      <p:cxnSp>
        <p:nvCxnSpPr>
          <p:cNvPr id="6" name="Straight Connector 5">
            <a:extLst>
              <a:ext uri="{FF2B5EF4-FFF2-40B4-BE49-F238E27FC236}">
                <a16:creationId xmlns:a16="http://schemas.microsoft.com/office/drawing/2014/main" id="{E94912E8-6081-F13A-BEA0-E2005160E3FB}"/>
              </a:ext>
            </a:extLst>
          </p:cNvPr>
          <p:cNvCxnSpPr>
            <a:cxnSpLocks/>
          </p:cNvCxnSpPr>
          <p:nvPr/>
        </p:nvCxnSpPr>
        <p:spPr>
          <a:xfrm flipV="1">
            <a:off x="6105525" y="1731645"/>
            <a:ext cx="0" cy="3959352"/>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Content Placeholder 4">
            <a:extLst>
              <a:ext uri="{FF2B5EF4-FFF2-40B4-BE49-F238E27FC236}">
                <a16:creationId xmlns:a16="http://schemas.microsoft.com/office/drawing/2014/main" id="{0F95523E-F6B8-A4D0-C4B4-C2C63FA9FD6A}"/>
              </a:ext>
            </a:extLst>
          </p:cNvPr>
          <p:cNvSpPr txBox="1">
            <a:spLocks/>
          </p:cNvSpPr>
          <p:nvPr>
            <p:custDataLst>
              <p:tags r:id="rId5"/>
            </p:custDataLst>
          </p:nvPr>
        </p:nvSpPr>
        <p:spPr>
          <a:xfrm>
            <a:off x="0" y="4145179"/>
            <a:ext cx="5695950" cy="1417421"/>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6700" lvl="5" indent="0" algn="ctr">
              <a:buFont typeface="Arial" panose="020B0604020202020204" pitchFamily="34" charset="0"/>
              <a:buNone/>
            </a:pPr>
            <a:r>
              <a:rPr lang="fr-CA" sz="2400" b="1" dirty="0">
                <a:solidFill>
                  <a:schemeClr val="accent2"/>
                </a:solidFill>
                <a:latin typeface="+mj-lt"/>
              </a:rPr>
              <a:t>Principales technologies impliquées</a:t>
            </a:r>
          </a:p>
          <a:p>
            <a:pPr marL="266700" lvl="5" indent="0" algn="ctr">
              <a:buFont typeface="Arial" panose="020B0604020202020204" pitchFamily="34" charset="0"/>
              <a:buNone/>
            </a:pPr>
            <a:r>
              <a:rPr lang="en-CA" sz="1600" i="1" dirty="0">
                <a:solidFill>
                  <a:schemeClr val="tx2"/>
                </a:solidFill>
              </a:rPr>
              <a:t>Internet des </a:t>
            </a:r>
            <a:r>
              <a:rPr lang="en-CA" sz="1600" i="1" dirty="0" err="1">
                <a:solidFill>
                  <a:schemeClr val="tx2"/>
                </a:solidFill>
              </a:rPr>
              <a:t>objets</a:t>
            </a:r>
            <a:r>
              <a:rPr lang="en-CA" sz="1600" i="1" dirty="0">
                <a:solidFill>
                  <a:schemeClr val="tx2"/>
                </a:solidFill>
              </a:rPr>
              <a:t> (IoT / </a:t>
            </a:r>
            <a:r>
              <a:rPr lang="en-CA" sz="1600" i="1" dirty="0" err="1">
                <a:solidFill>
                  <a:schemeClr val="tx2"/>
                </a:solidFill>
              </a:rPr>
              <a:t>IdO</a:t>
            </a:r>
            <a:r>
              <a:rPr lang="en-CA" sz="1600" i="1" dirty="0">
                <a:solidFill>
                  <a:schemeClr val="tx2"/>
                </a:solidFill>
              </a:rPr>
              <a:t>), </a:t>
            </a:r>
            <a:r>
              <a:rPr lang="fr-CA" sz="1600" i="1" dirty="0">
                <a:solidFill>
                  <a:schemeClr val="tx2"/>
                </a:solidFill>
              </a:rPr>
              <a:t>Réalité augmentée(AR / RA), </a:t>
            </a:r>
            <a:r>
              <a:rPr lang="en-CA" sz="1600" i="1" dirty="0">
                <a:solidFill>
                  <a:schemeClr val="tx2"/>
                </a:solidFill>
              </a:rPr>
              <a:t>IA, </a:t>
            </a:r>
            <a:r>
              <a:rPr lang="en-CA" sz="1600" i="1" dirty="0" err="1">
                <a:solidFill>
                  <a:schemeClr val="tx2"/>
                </a:solidFill>
              </a:rPr>
              <a:t>Mégadonnées</a:t>
            </a:r>
            <a:r>
              <a:rPr lang="en-CA" sz="1600" i="1" dirty="0">
                <a:solidFill>
                  <a:schemeClr val="tx2"/>
                </a:solidFill>
              </a:rPr>
              <a:t> (Big Data), infonuagique, Système </a:t>
            </a:r>
            <a:r>
              <a:rPr lang="en-CA" sz="1600" i="1" dirty="0" err="1">
                <a:solidFill>
                  <a:schemeClr val="tx2"/>
                </a:solidFill>
              </a:rPr>
              <a:t>d’information</a:t>
            </a:r>
            <a:r>
              <a:rPr lang="en-CA" sz="1600" i="1" dirty="0">
                <a:solidFill>
                  <a:schemeClr val="tx2"/>
                </a:solidFill>
              </a:rPr>
              <a:t> </a:t>
            </a:r>
            <a:r>
              <a:rPr lang="en-CA" sz="1600" i="1" dirty="0" err="1">
                <a:solidFill>
                  <a:schemeClr val="tx2"/>
                </a:solidFill>
              </a:rPr>
              <a:t>géographique</a:t>
            </a:r>
            <a:r>
              <a:rPr lang="en-CA" sz="1600" i="1" dirty="0">
                <a:solidFill>
                  <a:schemeClr val="tx2"/>
                </a:solidFill>
              </a:rPr>
              <a:t> (SIG)</a:t>
            </a:r>
          </a:p>
          <a:p>
            <a:pPr marL="622800" lvl="5" indent="0">
              <a:buFont typeface="Arial" panose="020B0604020202020204" pitchFamily="34" charset="0"/>
              <a:buNone/>
            </a:pPr>
            <a:endParaRPr lang="en-CA" i="1" dirty="0">
              <a:solidFill>
                <a:schemeClr val="tx2"/>
              </a:solidFill>
            </a:endParaRPr>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2221555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11C561F-E39E-A52D-84E5-BB40FA557216}"/>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F4136C70-B88D-912A-3A44-6B4B66E46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chine with wires and a box&#10;&#10;AI-generated content may be incorrect.">
            <a:extLst>
              <a:ext uri="{FF2B5EF4-FFF2-40B4-BE49-F238E27FC236}">
                <a16:creationId xmlns:a16="http://schemas.microsoft.com/office/drawing/2014/main" id="{B7356491-0283-30BB-B1EA-CA6258B177F3}"/>
              </a:ext>
            </a:extLst>
          </p:cNvPr>
          <p:cNvPicPr>
            <a:picLocks noChangeAspect="1"/>
          </p:cNvPicPr>
          <p:nvPr/>
        </p:nvPicPr>
        <p:blipFill>
          <a:blip r:embed="rId2">
            <a:extLst>
              <a:ext uri="{28A0092B-C50C-407E-A947-70E740481C1C}">
                <a14:useLocalDpi xmlns:a14="http://schemas.microsoft.com/office/drawing/2010/main" val="0"/>
              </a:ext>
            </a:extLst>
          </a:blip>
          <a:srcRect t="14964" b="14964"/>
          <a:stretch/>
        </p:blipFill>
        <p:spPr>
          <a:xfrm>
            <a:off x="4063638" y="274806"/>
            <a:ext cx="8128362" cy="6385359"/>
          </a:xfrm>
          <a:prstGeom prst="rect">
            <a:avLst/>
          </a:prstGeom>
        </p:spPr>
      </p:pic>
      <p:sp>
        <p:nvSpPr>
          <p:cNvPr id="7" name="Rectangle 6">
            <a:extLst>
              <a:ext uri="{FF2B5EF4-FFF2-40B4-BE49-F238E27FC236}">
                <a16:creationId xmlns:a16="http://schemas.microsoft.com/office/drawing/2014/main" id="{14474508-7A3F-4441-2221-F88FFC6AA13A}"/>
              </a:ext>
              <a:ext uri="{C183D7F6-B498-43B3-948B-1728B52AA6E4}">
                <adec:decorative xmlns:adec="http://schemas.microsoft.com/office/drawing/2017/decorative" val="1"/>
              </a:ext>
            </a:extLst>
          </p:cNvPr>
          <p:cNvSpPr>
            <a:spLocks/>
          </p:cNvSpPr>
          <p:nvPr/>
        </p:nvSpPr>
        <p:spPr>
          <a:xfrm>
            <a:off x="2" y="0"/>
            <a:ext cx="10426773" cy="6671639"/>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9" name="TextBox 8">
            <a:extLst>
              <a:ext uri="{FF2B5EF4-FFF2-40B4-BE49-F238E27FC236}">
                <a16:creationId xmlns:a16="http://schemas.microsoft.com/office/drawing/2014/main" id="{610A4DF9-16BD-B13A-3760-F8B7A1BF3879}"/>
              </a:ext>
            </a:extLst>
          </p:cNvPr>
          <p:cNvSpPr txBox="1"/>
          <p:nvPr/>
        </p:nvSpPr>
        <p:spPr>
          <a:xfrm>
            <a:off x="567167" y="432756"/>
            <a:ext cx="9129781" cy="1200329"/>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3600" b="1" i="0" u="none" strike="noStrike" kern="1200" cap="none" spc="0" normalizeH="0" baseline="0" noProof="0" dirty="0">
                <a:ln>
                  <a:noFill/>
                </a:ln>
                <a:solidFill>
                  <a:prstClr val="black"/>
                </a:solidFill>
                <a:effectLst/>
                <a:uLnTx/>
                <a:uFillTx/>
                <a:latin typeface="Aptos"/>
                <a:ea typeface="+mn-ea"/>
                <a:cs typeface="+mn-cs"/>
              </a:rPr>
              <a:t>3D Printing Explained</a:t>
            </a:r>
            <a:br>
              <a:rPr kumimoji="0" lang="en-CA" sz="3600" b="1"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3600" b="1" i="0" u="none" strike="noStrike" kern="1200" cap="none" spc="0" normalizeH="0" baseline="0" noProof="0" err="1">
                <a:ln>
                  <a:noFill/>
                </a:ln>
                <a:solidFill>
                  <a:srgbClr val="9D1DB2"/>
                </a:solidFill>
                <a:effectLst/>
                <a:uLnTx/>
                <a:uFillTx/>
                <a:latin typeface="Aptos"/>
                <a:ea typeface="+mn-ea"/>
                <a:cs typeface="+mn-cs"/>
              </a:rPr>
              <a:t>L'impression</a:t>
            </a:r>
            <a:r>
              <a:rPr kumimoji="0" lang="en-CA" sz="3600" b="1" i="0" u="none" strike="noStrike" kern="1200" cap="none" spc="0" normalizeH="0" baseline="0" noProof="0" dirty="0">
                <a:ln>
                  <a:noFill/>
                </a:ln>
                <a:solidFill>
                  <a:srgbClr val="9D1DB2"/>
                </a:solidFill>
                <a:effectLst/>
                <a:uLnTx/>
                <a:uFillTx/>
                <a:latin typeface="Aptos"/>
                <a:ea typeface="+mn-ea"/>
                <a:cs typeface="+mn-cs"/>
              </a:rPr>
              <a:t> 3D </a:t>
            </a:r>
            <a:r>
              <a:rPr kumimoji="0" lang="en-CA" sz="3600" b="1" i="0" u="none" strike="noStrike" kern="1200" cap="none" spc="0" normalizeH="0" baseline="0" noProof="0" err="1">
                <a:ln>
                  <a:noFill/>
                </a:ln>
                <a:solidFill>
                  <a:srgbClr val="9D1DB2"/>
                </a:solidFill>
                <a:effectLst/>
                <a:uLnTx/>
                <a:uFillTx/>
                <a:latin typeface="Aptos"/>
                <a:ea typeface="+mn-ea"/>
                <a:cs typeface="+mn-cs"/>
              </a:rPr>
              <a:t>expliquée</a:t>
            </a:r>
            <a:endParaRPr kumimoji="0" lang="en-CA" sz="3600" b="1" i="0" u="none" strike="noStrike" kern="1200" cap="none" spc="0" normalizeH="0" baseline="0" noProof="0" dirty="0">
              <a:ln>
                <a:noFill/>
              </a:ln>
              <a:solidFill>
                <a:srgbClr val="9D1DB2"/>
              </a:solidFill>
              <a:effectLst/>
              <a:uLnTx/>
              <a:uFillTx/>
              <a:latin typeface="Aptos" panose="020B0004020202020204" pitchFamily="34" charset="0"/>
              <a:ea typeface="+mn-ea"/>
              <a:cs typeface="+mn-cs"/>
            </a:endParaRPr>
          </a:p>
        </p:txBody>
      </p:sp>
      <p:sp>
        <p:nvSpPr>
          <p:cNvPr id="11" name="Content Placeholder 19">
            <a:extLst>
              <a:ext uri="{FF2B5EF4-FFF2-40B4-BE49-F238E27FC236}">
                <a16:creationId xmlns:a16="http://schemas.microsoft.com/office/drawing/2014/main" id="{93A460E5-DB55-3F1D-75A8-A8D0F8EE8154}"/>
              </a:ext>
            </a:extLst>
          </p:cNvPr>
          <p:cNvSpPr>
            <a:spLocks noGrp="1"/>
          </p:cNvSpPr>
          <p:nvPr/>
        </p:nvSpPr>
        <p:spPr>
          <a:xfrm>
            <a:off x="328849" y="2000093"/>
            <a:ext cx="7179003" cy="4765050"/>
          </a:xfrm>
          <a:prstGeom prst="rect">
            <a:avLst/>
          </a:prstGeom>
          <a:ln>
            <a:noFill/>
          </a:ln>
          <a:effectLst/>
          <a:scene3d>
            <a:camera prst="orthographicFront">
              <a:rot lat="0" lon="0" rev="0"/>
            </a:camera>
            <a:lightRig rig="contrasting" dir="t">
              <a:rot lat="0" lon="0" rev="1500000"/>
            </a:lightRig>
          </a:scene3d>
          <a:sp3d prstMaterial="metal">
            <a:bevelT w="88900" h="88900"/>
          </a:sp3d>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1C1C2A"/>
                </a:solidFill>
                <a:effectLst/>
                <a:uLnTx/>
                <a:uFillTx/>
                <a:latin typeface="Aptos"/>
                <a:ea typeface="+mn-ea"/>
                <a:cs typeface="+mn-cs"/>
              </a:rPr>
              <a:t>3D Printing is a process that creates physical objects, built layer by layer, from digitals designs. </a:t>
            </a:r>
            <a:br>
              <a:rPr kumimoji="0" lang="en-US"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1800" b="1" i="0" u="none" strike="noStrike" kern="1200" cap="none" spc="0" normalizeH="0" baseline="0" noProof="0" dirty="0">
                <a:ln>
                  <a:noFill/>
                </a:ln>
                <a:solidFill>
                  <a:srgbClr val="1C1C2A"/>
                </a:solidFill>
                <a:effectLst/>
                <a:uLnTx/>
                <a:uFillTx/>
                <a:latin typeface="Aptos"/>
                <a:ea typeface="+mn-ea"/>
                <a:cs typeface="+mn-cs"/>
              </a:rPr>
              <a:t>Enhancing Innovation: </a:t>
            </a:r>
            <a:r>
              <a:rPr kumimoji="0" lang="en-CA" sz="1800" b="0" i="0" u="none" strike="noStrike" kern="1200" cap="none" spc="0" normalizeH="0" baseline="0" noProof="0" dirty="0">
                <a:ln>
                  <a:noFill/>
                </a:ln>
                <a:solidFill>
                  <a:srgbClr val="1C1C2A"/>
                </a:solidFill>
                <a:effectLst/>
                <a:uLnTx/>
                <a:uFillTx/>
                <a:latin typeface="Aptos"/>
                <a:ea typeface="+mn-ea"/>
                <a:cs typeface="+mn-cs"/>
              </a:rPr>
              <a:t>Enables rapid prototyping of tools and equipment. </a:t>
            </a: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en-CA" sz="1800" b="1" i="0" u="none" strike="noStrike" kern="1200" cap="none" spc="0" normalizeH="0" baseline="0" noProof="0" dirty="0">
                <a:ln>
                  <a:noFill/>
                </a:ln>
                <a:solidFill>
                  <a:srgbClr val="1C1C2A"/>
                </a:solidFill>
                <a:effectLst/>
                <a:uLnTx/>
                <a:uFillTx/>
                <a:latin typeface="Aptos"/>
                <a:ea typeface="+mn-ea"/>
                <a:cs typeface="+mn-cs"/>
              </a:rPr>
              <a:t>Creating Customized Solutions: </a:t>
            </a:r>
            <a:r>
              <a:rPr kumimoji="0" lang="en-CA" sz="1800" b="0" i="0" u="none" strike="noStrike" kern="1200" cap="none" spc="0" normalizeH="0" baseline="0" noProof="0" dirty="0">
                <a:ln>
                  <a:noFill/>
                </a:ln>
                <a:solidFill>
                  <a:srgbClr val="1C1C2A"/>
                </a:solidFill>
                <a:effectLst/>
                <a:uLnTx/>
                <a:uFillTx/>
                <a:latin typeface="Aptos"/>
                <a:ea typeface="+mn-ea"/>
                <a:cs typeface="+mn-cs"/>
              </a:rPr>
              <a:t>Designs can be developed and customized based on specific requirements. </a:t>
            </a: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en-CA"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fr-FR" sz="1800" b="0" i="0" u="none" strike="noStrike" kern="1200" cap="none" spc="0" normalizeH="0" baseline="0" noProof="0" dirty="0">
                <a:ln>
                  <a:noFill/>
                </a:ln>
                <a:solidFill>
                  <a:srgbClr val="9D1DB2"/>
                </a:solidFill>
                <a:effectLst/>
                <a:uLnTx/>
                <a:uFillTx/>
                <a:latin typeface="Aptos"/>
                <a:ea typeface="+mn-ea"/>
                <a:cs typeface="+mn-cs"/>
              </a:rPr>
              <a:t>L'impression 3D est un processus qui crée des objets physiques, construits couche par couche. </a:t>
            </a:r>
            <a:br>
              <a:rPr kumimoji="0" lang="fr-FR"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br>
              <a:rPr kumimoji="0" lang="fr-FR" sz="1800" b="0" i="0" u="none" strike="noStrike" kern="1200" cap="none" spc="0" normalizeH="0" baseline="0" noProof="0" dirty="0">
                <a:ln>
                  <a:noFill/>
                </a:ln>
                <a:solidFill>
                  <a:srgbClr val="2A283C"/>
                </a:solidFill>
                <a:effectLst/>
                <a:uLnTx/>
                <a:uFillTx/>
                <a:latin typeface="Aptos" panose="020B0004020202020204" pitchFamily="34" charset="0"/>
                <a:ea typeface="+mn-ea"/>
                <a:cs typeface="+mn-cs"/>
              </a:rPr>
            </a:br>
            <a:r>
              <a:rPr kumimoji="0" lang="fr-FR" sz="1800" b="1" i="0" u="none" strike="noStrike" kern="1200" cap="none" spc="0" normalizeH="0" baseline="0" noProof="0" dirty="0">
                <a:ln>
                  <a:noFill/>
                </a:ln>
                <a:solidFill>
                  <a:srgbClr val="9D1DB2"/>
                </a:solidFill>
                <a:effectLst/>
                <a:uLnTx/>
                <a:uFillTx/>
                <a:latin typeface="Aptos"/>
                <a:ea typeface="+mn-ea"/>
                <a:cs typeface="+mn-cs"/>
              </a:rPr>
              <a:t>Améliorant l'innovation</a:t>
            </a:r>
            <a:r>
              <a:rPr kumimoji="0" lang="fr-FR" sz="1800" b="0" i="0" u="none" strike="noStrike" kern="1200" cap="none" spc="0" normalizeH="0" baseline="0" noProof="0" dirty="0">
                <a:ln>
                  <a:noFill/>
                </a:ln>
                <a:solidFill>
                  <a:srgbClr val="9D1DB2"/>
                </a:solidFill>
                <a:effectLst/>
                <a:uLnTx/>
                <a:uFillTx/>
                <a:latin typeface="Aptos"/>
                <a:ea typeface="+mn-ea"/>
                <a:cs typeface="+mn-cs"/>
              </a:rPr>
              <a:t>: permet le prototypage rapide d'outils et d'équipements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Création de solutions personnalisées</a:t>
            </a:r>
            <a:r>
              <a:rPr kumimoji="0" lang="fr-FR" sz="1800" b="0" i="0" u="none" strike="noStrike" kern="1200" cap="none" spc="0" normalizeH="0" baseline="0" noProof="0" dirty="0">
                <a:ln>
                  <a:noFill/>
                </a:ln>
                <a:solidFill>
                  <a:srgbClr val="9D1DB2"/>
                </a:solidFill>
                <a:effectLst/>
                <a:uLnTx/>
                <a:uFillTx/>
                <a:latin typeface="Aptos"/>
                <a:ea typeface="+mn-ea"/>
                <a:cs typeface="+mn-cs"/>
              </a:rPr>
              <a:t>: les conceptions peuvent être développées et personnalisées en fonction d'exigences spécifiques. </a:t>
            </a:r>
          </a:p>
        </p:txBody>
      </p:sp>
    </p:spTree>
    <p:extLst>
      <p:ext uri="{BB962C8B-B14F-4D97-AF65-F5344CB8AC3E}">
        <p14:creationId xmlns:p14="http://schemas.microsoft.com/office/powerpoint/2010/main" val="134489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B0DC2-E505-A8C6-7C7B-AE79C1F9DD93}"/>
              </a:ext>
            </a:extLst>
          </p:cNvPr>
          <p:cNvSpPr>
            <a:spLocks noGrp="1"/>
          </p:cNvSpPr>
          <p:nvPr>
            <p:ph type="title"/>
            <p:custDataLst>
              <p:tags r:id="rId1"/>
            </p:custDataLst>
          </p:nvPr>
        </p:nvSpPr>
        <p:spPr>
          <a:xfrm>
            <a:off x="558344" y="525380"/>
            <a:ext cx="6506690" cy="507233"/>
          </a:xfrm>
        </p:spPr>
        <p:txBody>
          <a:bodyPr/>
          <a:lstStyle/>
          <a:p>
            <a:r>
              <a:rPr lang="en-CA" sz="1600"/>
              <a:t>Digital Twins &amp; AR </a:t>
            </a:r>
            <a:r>
              <a:rPr lang="fr-CA" sz="1600"/>
              <a:t>: </a:t>
            </a:r>
            <a:r>
              <a:rPr lang="fr-CA" sz="1600" err="1"/>
              <a:t>Transforming</a:t>
            </a:r>
            <a:r>
              <a:rPr lang="fr-CA" sz="1600"/>
              <a:t> GC Operations</a:t>
            </a:r>
            <a:endParaRPr lang="en-US" sz="1600"/>
          </a:p>
        </p:txBody>
      </p:sp>
      <p:sp>
        <p:nvSpPr>
          <p:cNvPr id="3" name="Text Placeholder 2">
            <a:extLst>
              <a:ext uri="{FF2B5EF4-FFF2-40B4-BE49-F238E27FC236}">
                <a16:creationId xmlns:a16="http://schemas.microsoft.com/office/drawing/2014/main" id="{F3D5937D-842E-F086-3F60-F08603BF4ECD}"/>
              </a:ext>
            </a:extLst>
          </p:cNvPr>
          <p:cNvSpPr>
            <a:spLocks noGrp="1"/>
          </p:cNvSpPr>
          <p:nvPr>
            <p:ph type="body" sz="quarter" idx="13"/>
            <p:custDataLst>
              <p:tags r:id="rId2"/>
            </p:custDataLst>
          </p:nvPr>
        </p:nvSpPr>
        <p:spPr/>
        <p:txBody>
          <a:bodyPr/>
          <a:lstStyle/>
          <a:p>
            <a:r>
              <a:rPr lang="en-US"/>
              <a:t>Digital Twins and AR</a:t>
            </a:r>
          </a:p>
        </p:txBody>
      </p:sp>
      <p:sp>
        <p:nvSpPr>
          <p:cNvPr id="6" name="Title 1">
            <a:extLst>
              <a:ext uri="{FF2B5EF4-FFF2-40B4-BE49-F238E27FC236}">
                <a16:creationId xmlns:a16="http://schemas.microsoft.com/office/drawing/2014/main" id="{669817EE-6EF7-E900-A806-09F5515B3C41}"/>
              </a:ext>
            </a:extLst>
          </p:cNvPr>
          <p:cNvSpPr txBox="1">
            <a:spLocks/>
          </p:cNvSpPr>
          <p:nvPr>
            <p:custDataLst>
              <p:tags r:id="rId3"/>
            </p:custDataLst>
          </p:nvPr>
        </p:nvSpPr>
        <p:spPr>
          <a:xfrm>
            <a:off x="1266728" y="1076560"/>
            <a:ext cx="11093450" cy="818846"/>
          </a:xfrm>
          <a:prstGeom prst="rect">
            <a:avLst/>
          </a:prstGeom>
        </p:spPr>
        <p:txBody>
          <a:bodyPr lIns="0" tIns="0" rIns="0" bIns="0" anchor="b">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sz="2400" dirty="0">
                <a:solidFill>
                  <a:schemeClr val="accent2"/>
                </a:solidFill>
                <a:ea typeface="+mn-ea"/>
                <a:cs typeface="+mn-cs"/>
              </a:rPr>
              <a:t>Digital Twins and AR working together</a:t>
            </a:r>
          </a:p>
        </p:txBody>
      </p:sp>
      <p:sp>
        <p:nvSpPr>
          <p:cNvPr id="9" name="Text Placeholder 2">
            <a:extLst>
              <a:ext uri="{FF2B5EF4-FFF2-40B4-BE49-F238E27FC236}">
                <a16:creationId xmlns:a16="http://schemas.microsoft.com/office/drawing/2014/main" id="{0E1AF0E8-A333-05F9-AE6E-EFAE4C25B692}"/>
              </a:ext>
            </a:extLst>
          </p:cNvPr>
          <p:cNvSpPr txBox="1">
            <a:spLocks/>
          </p:cNvSpPr>
          <p:nvPr>
            <p:custDataLst>
              <p:tags r:id="rId4"/>
            </p:custDataLst>
          </p:nvPr>
        </p:nvSpPr>
        <p:spPr>
          <a:xfrm>
            <a:off x="1266728" y="2095734"/>
            <a:ext cx="9347055" cy="1680864"/>
          </a:xfrm>
          <a:prstGeom prst="rect">
            <a:avLst/>
          </a:prstGeom>
        </p:spPr>
        <p:txBody>
          <a:bodyPr lIns="0" tIns="180000" rIns="0" bIns="0" anchor="t">
            <a:norm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i="1" dirty="0">
                <a:solidFill>
                  <a:schemeClr val="tx2"/>
                </a:solidFill>
              </a:rPr>
              <a:t>Digital Twins and AR are complementary concepts that enable the representation of physical assets in the digital space and the augmentation of physical space with digital information. Augmented reality technology provides the ability to enhance how we use and engage with digital twins in real-time, creating opportunities to gain greater insights on how your assets are performing, utilized, and maintained.</a:t>
            </a:r>
          </a:p>
          <a:p>
            <a:endParaRPr lang="en-US" sz="1000" dirty="0">
              <a:solidFill>
                <a:schemeClr val="tx2"/>
              </a:solidFill>
              <a:cs typeface="Arial"/>
            </a:endParaRPr>
          </a:p>
          <a:p>
            <a:endParaRPr lang="en-US" dirty="0">
              <a:cs typeface="Arial"/>
            </a:endParaRPr>
          </a:p>
        </p:txBody>
      </p:sp>
      <p:sp>
        <p:nvSpPr>
          <p:cNvPr id="8" name="TextBox 7">
            <a:extLst>
              <a:ext uri="{FF2B5EF4-FFF2-40B4-BE49-F238E27FC236}">
                <a16:creationId xmlns:a16="http://schemas.microsoft.com/office/drawing/2014/main" id="{C1790CBF-E93A-A5E7-D6EE-D53A03C324B8}"/>
              </a:ext>
            </a:extLst>
          </p:cNvPr>
          <p:cNvSpPr txBox="1"/>
          <p:nvPr>
            <p:custDataLst>
              <p:tags r:id="rId5"/>
            </p:custDataLst>
          </p:nvPr>
        </p:nvSpPr>
        <p:spPr>
          <a:xfrm>
            <a:off x="558344" y="6083824"/>
            <a:ext cx="897156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800">
              <a:solidFill>
                <a:srgbClr val="515068"/>
              </a:solidFill>
              <a:cs typeface="Arial"/>
            </a:endParaRPr>
          </a:p>
          <a:p>
            <a:r>
              <a:rPr lang="en-US" sz="800">
                <a:solidFill>
                  <a:srgbClr val="515068"/>
                </a:solidFill>
                <a:cs typeface="Arial"/>
              </a:rPr>
              <a:t>Sources : https://intellispatial.io/insights/digital-twins-and-augmented-reality-technology/ </a:t>
            </a:r>
          </a:p>
          <a:p>
            <a:r>
              <a:rPr lang="en-US" sz="800">
                <a:solidFill>
                  <a:srgbClr val="515068"/>
                </a:solidFill>
                <a:cs typeface="Arial"/>
              </a:rPr>
              <a:t>                https://www.challenge.org/insights/virtual-reality-and-digital-twin/</a:t>
            </a:r>
          </a:p>
        </p:txBody>
      </p:sp>
      <p:sp>
        <p:nvSpPr>
          <p:cNvPr id="5" name="Title 1">
            <a:extLst>
              <a:ext uri="{FF2B5EF4-FFF2-40B4-BE49-F238E27FC236}">
                <a16:creationId xmlns:a16="http://schemas.microsoft.com/office/drawing/2014/main" id="{A3B57CA8-E036-4024-8690-9415DB424DA4}"/>
              </a:ext>
            </a:extLst>
          </p:cNvPr>
          <p:cNvSpPr txBox="1">
            <a:spLocks/>
          </p:cNvSpPr>
          <p:nvPr>
            <p:custDataLst>
              <p:tags r:id="rId6"/>
            </p:custDataLst>
          </p:nvPr>
        </p:nvSpPr>
        <p:spPr>
          <a:xfrm>
            <a:off x="1266728" y="3412182"/>
            <a:ext cx="11093450" cy="818846"/>
          </a:xfrm>
          <a:prstGeom prst="rect">
            <a:avLst/>
          </a:prstGeom>
        </p:spPr>
        <p:txBody>
          <a:bodyPr lIns="0" tIns="0" rIns="0" bIns="0" anchor="b">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fr-FR" sz="2400" dirty="0">
                <a:solidFill>
                  <a:schemeClr val="accent1"/>
                </a:solidFill>
                <a:ea typeface="+mn-ea"/>
                <a:cs typeface="+mn-cs"/>
              </a:rPr>
              <a:t>Les jumeaux numériques et la RA travaillent ensemble</a:t>
            </a:r>
          </a:p>
        </p:txBody>
      </p:sp>
      <p:sp>
        <p:nvSpPr>
          <p:cNvPr id="7" name="Text Placeholder 2">
            <a:extLst>
              <a:ext uri="{FF2B5EF4-FFF2-40B4-BE49-F238E27FC236}">
                <a16:creationId xmlns:a16="http://schemas.microsoft.com/office/drawing/2014/main" id="{1F693C56-9CCD-7785-0E34-8C081012351D}"/>
              </a:ext>
            </a:extLst>
          </p:cNvPr>
          <p:cNvSpPr txBox="1">
            <a:spLocks/>
          </p:cNvSpPr>
          <p:nvPr>
            <p:custDataLst>
              <p:tags r:id="rId7"/>
            </p:custDataLst>
          </p:nvPr>
        </p:nvSpPr>
        <p:spPr>
          <a:xfrm>
            <a:off x="1266728" y="4431356"/>
            <a:ext cx="9456351" cy="1621659"/>
          </a:xfrm>
          <a:prstGeom prst="rect">
            <a:avLst/>
          </a:prstGeom>
        </p:spPr>
        <p:txBody>
          <a:bodyPr lIns="0" tIns="180000" rIns="0" bIns="0" anchor="t">
            <a:norm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sz="1600" i="1" dirty="0">
                <a:solidFill>
                  <a:schemeClr val="tx2"/>
                </a:solidFill>
              </a:rPr>
              <a:t>Les jumeaux numériques et la réalité augmentée sont des concepts complémentaires qui permettent de représenter des pièces d’équipement ou concepts physiques dans l'espace numérique, et d'augmenter l'espace physique avec des informations numériques. La technologie de la réalité augmentée permet d'améliorer la façon dont nous utilisons les jumeaux numériques en temps réel, créant ainsi des opportunités d'obtenir de meilleures informations sur la façon dont vos équipements sont performants, utilisés et entretenus.</a:t>
            </a:r>
          </a:p>
        </p:txBody>
      </p:sp>
      <p:cxnSp>
        <p:nvCxnSpPr>
          <p:cNvPr id="12" name="Straight Connector 11">
            <a:extLst>
              <a:ext uri="{FF2B5EF4-FFF2-40B4-BE49-F238E27FC236}">
                <a16:creationId xmlns:a16="http://schemas.microsoft.com/office/drawing/2014/main" id="{1EC887A9-37A7-8AB2-86C8-99C2D29AE9CF}"/>
              </a:ext>
            </a:extLst>
          </p:cNvPr>
          <p:cNvCxnSpPr>
            <a:cxnSpLocks/>
          </p:cNvCxnSpPr>
          <p:nvPr/>
        </p:nvCxnSpPr>
        <p:spPr>
          <a:xfrm>
            <a:off x="550863" y="3705608"/>
            <a:ext cx="1109345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0012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04169" cy="507233"/>
          </a:xfrm>
        </p:spPr>
        <p:txBody>
          <a:bodyPr anchor="t">
            <a:noAutofit/>
          </a:bodyPr>
          <a:lstStyle/>
          <a:p>
            <a:pPr>
              <a:lnSpc>
                <a:spcPct val="110000"/>
              </a:lnSpc>
            </a:pPr>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a:xfrm>
            <a:off x="8583283" y="512763"/>
            <a:ext cx="3068717" cy="519861"/>
          </a:xfrm>
        </p:spPr>
        <p:txBody>
          <a:bodyPr>
            <a:normAutofit/>
          </a:bodyPr>
          <a:lstStyle/>
          <a:p>
            <a:pPr>
              <a:spcAft>
                <a:spcPts val="600"/>
              </a:spcAft>
            </a:pPr>
            <a:r>
              <a:rPr lang="fr-CA" dirty="0"/>
              <a:t>Avantages pour le GC</a:t>
            </a:r>
            <a:endParaRPr lang="en-CA" dirty="0"/>
          </a:p>
        </p:txBody>
      </p:sp>
      <p:graphicFrame>
        <p:nvGraphicFramePr>
          <p:cNvPr id="2" name="Content Placeholder 4">
            <a:extLst>
              <a:ext uri="{FF2B5EF4-FFF2-40B4-BE49-F238E27FC236}">
                <a16:creationId xmlns:a16="http://schemas.microsoft.com/office/drawing/2014/main" id="{8245F80A-AC31-DE2F-DB00-2D1193FA8D3F}"/>
              </a:ext>
            </a:extLst>
          </p:cNvPr>
          <p:cNvGraphicFramePr>
            <a:graphicFrameLocks/>
          </p:cNvGraphicFramePr>
          <p:nvPr>
            <p:custDataLst>
              <p:tags r:id="rId3"/>
            </p:custDataLst>
          </p:nvPr>
        </p:nvGraphicFramePr>
        <p:xfrm>
          <a:off x="550863" y="1954723"/>
          <a:ext cx="5392737" cy="388727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 name="Content Placeholder 4">
            <a:extLst>
              <a:ext uri="{FF2B5EF4-FFF2-40B4-BE49-F238E27FC236}">
                <a16:creationId xmlns:a16="http://schemas.microsoft.com/office/drawing/2014/main" id="{D3A5798C-3036-235E-EFB0-318F7B7DB1E9}"/>
              </a:ext>
            </a:extLst>
          </p:cNvPr>
          <p:cNvGraphicFramePr>
            <a:graphicFrameLocks/>
          </p:cNvGraphicFramePr>
          <p:nvPr>
            <p:custDataLst>
              <p:tags r:id="rId4"/>
            </p:custDataLst>
          </p:nvPr>
        </p:nvGraphicFramePr>
        <p:xfrm>
          <a:off x="6265863" y="1954723"/>
          <a:ext cx="5378450" cy="388727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3924859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5266194" cy="507233"/>
          </a:xfrm>
        </p:spPr>
        <p:txBody>
          <a:bodyPr anchor="t">
            <a:normAutofit/>
          </a:bodyPr>
          <a:lstStyle/>
          <a:p>
            <a:pPr>
              <a:lnSpc>
                <a:spcPct val="110000"/>
              </a:lnSpc>
            </a:pPr>
            <a:r>
              <a:rPr lang="en-CA" sz="1800"/>
              <a:t>Digital Twins &amp; AR </a:t>
            </a:r>
            <a:r>
              <a:rPr lang="fr-CA" sz="1800"/>
              <a:t>: </a:t>
            </a:r>
            <a:r>
              <a:rPr lang="fr-CA" sz="1800" err="1"/>
              <a:t>Transforming</a:t>
            </a:r>
            <a:r>
              <a:rPr lang="fr-CA" sz="1800"/>
              <a:t> GC Operations</a:t>
            </a:r>
            <a:endParaRPr lang="en-CA" sz="17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a:xfrm>
            <a:off x="6365875" y="512763"/>
            <a:ext cx="5286125" cy="519861"/>
          </a:xfrm>
        </p:spPr>
        <p:txBody>
          <a:bodyPr>
            <a:normAutofit/>
          </a:bodyPr>
          <a:lstStyle/>
          <a:p>
            <a:pPr>
              <a:spcAft>
                <a:spcPts val="600"/>
              </a:spcAft>
            </a:pPr>
            <a:r>
              <a:rPr lang="fr-CA"/>
              <a:t>Challenges &amp; </a:t>
            </a:r>
            <a:r>
              <a:rPr lang="fr-CA" err="1"/>
              <a:t>Considerations</a:t>
            </a:r>
            <a:endParaRPr lang="en-CA"/>
          </a:p>
        </p:txBody>
      </p:sp>
      <p:graphicFrame>
        <p:nvGraphicFramePr>
          <p:cNvPr id="18" name="Content Placeholder 4">
            <a:extLst>
              <a:ext uri="{FF2B5EF4-FFF2-40B4-BE49-F238E27FC236}">
                <a16:creationId xmlns:a16="http://schemas.microsoft.com/office/drawing/2014/main" id="{FA3587E7-CA67-7401-8A4D-EBD3B925B580}"/>
              </a:ext>
            </a:extLst>
          </p:cNvPr>
          <p:cNvGraphicFramePr>
            <a:graphicFrameLocks noGrp="1"/>
          </p:cNvGraphicFramePr>
          <p:nvPr>
            <p:ph idx="1"/>
            <p:custDataLst>
              <p:tags r:id="rId3"/>
            </p:custDataLst>
          </p:nvPr>
        </p:nvGraphicFramePr>
        <p:xfrm>
          <a:off x="550863" y="1314451"/>
          <a:ext cx="11174411" cy="452754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687727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878290"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Principaux cas d’utilisation</a:t>
            </a:r>
            <a:endParaRPr lang="en-CA" dirty="0"/>
          </a:p>
        </p:txBody>
      </p:sp>
      <p:sp>
        <p:nvSpPr>
          <p:cNvPr id="7" name="Content Placeholder 4">
            <a:extLst>
              <a:ext uri="{FF2B5EF4-FFF2-40B4-BE49-F238E27FC236}">
                <a16:creationId xmlns:a16="http://schemas.microsoft.com/office/drawing/2014/main" id="{6E9B30E0-8C7A-7EFA-8A68-C5427087EDC9}"/>
              </a:ext>
            </a:extLst>
          </p:cNvPr>
          <p:cNvSpPr>
            <a:spLocks noGrp="1"/>
          </p:cNvSpPr>
          <p:nvPr>
            <p:ph idx="1"/>
            <p:custDataLst>
              <p:tags r:id="rId3"/>
            </p:custDataLst>
          </p:nvPr>
        </p:nvSpPr>
        <p:spPr>
          <a:xfrm>
            <a:off x="644069" y="1299739"/>
            <a:ext cx="10119181" cy="1396206"/>
          </a:xfrm>
        </p:spPr>
        <p:txBody>
          <a:bodyPr/>
          <a:lstStyle/>
          <a:p>
            <a:pPr marL="262800" lvl="2" indent="0">
              <a:buNone/>
            </a:pPr>
            <a:r>
              <a:rPr lang="fr-CA" dirty="0"/>
              <a:t>Les jumeaux numériques…</a:t>
            </a:r>
          </a:p>
          <a:p>
            <a:pPr lvl="8"/>
            <a:r>
              <a:rPr lang="en-US" dirty="0"/>
              <a:t>    	</a:t>
            </a:r>
            <a:endParaRPr lang="en-CA" i="1" dirty="0">
              <a:solidFill>
                <a:schemeClr val="tx2"/>
              </a:solidFill>
            </a:endParaRPr>
          </a:p>
          <a:p>
            <a:pPr marL="622800" lvl="5" indent="0">
              <a:buNone/>
            </a:pPr>
            <a:endParaRPr lang="fr-CA" i="1" dirty="0">
              <a:solidFill>
                <a:schemeClr val="tx2"/>
              </a:solidFill>
            </a:endParaRPr>
          </a:p>
        </p:txBody>
      </p:sp>
      <p:sp>
        <p:nvSpPr>
          <p:cNvPr id="8" name="Content Placeholder 4">
            <a:extLst>
              <a:ext uri="{FF2B5EF4-FFF2-40B4-BE49-F238E27FC236}">
                <a16:creationId xmlns:a16="http://schemas.microsoft.com/office/drawing/2014/main" id="{33B9E8B9-9A0B-8D79-D3E1-7578D410B183}"/>
              </a:ext>
            </a:extLst>
          </p:cNvPr>
          <p:cNvSpPr txBox="1">
            <a:spLocks/>
          </p:cNvSpPr>
          <p:nvPr>
            <p:custDataLst>
              <p:tags r:id="rId4"/>
            </p:custDataLst>
          </p:nvPr>
        </p:nvSpPr>
        <p:spPr>
          <a:xfrm>
            <a:off x="348996" y="1716107"/>
            <a:ext cx="5747004" cy="1993133"/>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en construction</a:t>
            </a:r>
          </a:p>
          <a:p>
            <a:pPr marL="262800" lvl="2" indent="0">
              <a:buFont typeface="Arial" panose="020B0604020202020204" pitchFamily="34" charset="0"/>
              <a:buNone/>
            </a:pPr>
            <a:r>
              <a:rPr lang="en-CA" sz="900" b="0" dirty="0">
                <a:solidFill>
                  <a:srgbClr val="151515"/>
                </a:solidFill>
                <a:latin typeface="+mn-lt"/>
              </a:rPr>
              <a:t>“</a:t>
            </a:r>
            <a:r>
              <a:rPr lang="fr-FR" sz="900" b="0" i="0" dirty="0">
                <a:solidFill>
                  <a:srgbClr val="151515"/>
                </a:solidFill>
                <a:effectLst/>
                <a:latin typeface="+mn-lt"/>
              </a:rPr>
              <a:t>Le récent investissement de 5 millions de dollars de l'Ontario dans la technologie des jumeaux numériques pour des’ projets tels que l'extension d'</a:t>
            </a:r>
            <a:r>
              <a:rPr lang="fr-FR" sz="900" b="0" i="0" dirty="0" err="1">
                <a:solidFill>
                  <a:srgbClr val="151515"/>
                </a:solidFill>
                <a:effectLst/>
                <a:latin typeface="+mn-lt"/>
              </a:rPr>
              <a:t>Eglinton</a:t>
            </a:r>
            <a:r>
              <a:rPr lang="fr-FR" sz="900" b="0" i="0" dirty="0">
                <a:solidFill>
                  <a:srgbClr val="151515"/>
                </a:solidFill>
                <a:effectLst/>
                <a:latin typeface="+mn-lt"/>
              </a:rPr>
              <a:t> </a:t>
            </a:r>
            <a:r>
              <a:rPr lang="fr-FR" sz="900" b="0" i="0" dirty="0" err="1">
                <a:solidFill>
                  <a:srgbClr val="151515"/>
                </a:solidFill>
                <a:effectLst/>
                <a:latin typeface="+mn-lt"/>
              </a:rPr>
              <a:t>Crosstown</a:t>
            </a:r>
            <a:r>
              <a:rPr lang="fr-FR" sz="900" b="0" i="0" dirty="0">
                <a:solidFill>
                  <a:srgbClr val="151515"/>
                </a:solidFill>
                <a:effectLst/>
                <a:latin typeface="+mn-lt"/>
              </a:rPr>
              <a:t> West marque une étape importante dans l'évolution de l'utilisation des jumeaux numériques dans les projets d'infrastructure publique.</a:t>
            </a:r>
            <a:r>
              <a:rPr lang="en-CA" sz="900" b="0" dirty="0">
                <a:solidFill>
                  <a:srgbClr val="151515"/>
                </a:solidFill>
                <a:latin typeface="+mn-lt"/>
              </a:rPr>
              <a:t>“</a:t>
            </a:r>
            <a:endParaRPr lang="fr-FR" sz="900" b="0" i="0" dirty="0">
              <a:solidFill>
                <a:srgbClr val="151515"/>
              </a:solidFill>
              <a:effectLst/>
              <a:latin typeface="+mn-lt"/>
            </a:endParaRPr>
          </a:p>
          <a:p>
            <a:pPr marL="262800" lvl="2" indent="0">
              <a:buFont typeface="Arial" panose="020B0604020202020204" pitchFamily="34" charset="0"/>
              <a:buNone/>
            </a:pPr>
            <a:r>
              <a:rPr lang="en-US" sz="800" dirty="0">
                <a:latin typeface="+mn-lt"/>
                <a:hlinkClick r:id="rId9"/>
              </a:rPr>
              <a:t>Unlocking the future of risk assessment  with digital twins – </a:t>
            </a:r>
            <a:r>
              <a:rPr lang="en-US" sz="800" dirty="0" err="1">
                <a:latin typeface="+mn-lt"/>
                <a:hlinkClick r:id="rId9"/>
              </a:rPr>
              <a:t>ReNew</a:t>
            </a:r>
            <a:r>
              <a:rPr lang="en-US" sz="800" dirty="0">
                <a:latin typeface="+mn-lt"/>
                <a:hlinkClick r:id="rId9"/>
              </a:rPr>
              <a:t> Canada</a:t>
            </a:r>
            <a:endParaRPr lang="en-US" sz="800" dirty="0">
              <a:latin typeface="+mn-lt"/>
            </a:endParaRPr>
          </a:p>
          <a:p>
            <a:pPr marL="262800" lvl="2" indent="0">
              <a:buFont typeface="Arial" panose="020B0604020202020204" pitchFamily="34" charset="0"/>
              <a:buNone/>
            </a:pPr>
            <a:r>
              <a:rPr lang="fr-FR" sz="800" dirty="0">
                <a:latin typeface="+mn-lt"/>
                <a:hlinkClick r:id="rId10"/>
              </a:rPr>
              <a:t>L’Ontario explore une nouvelle technologie pour construire plus rapidement des infrastructures essentielles | Salle de presse de l’Ontario</a:t>
            </a:r>
            <a:endParaRPr lang="fr-CA" i="1" dirty="0">
              <a:solidFill>
                <a:schemeClr val="tx2"/>
              </a:solidFill>
              <a:latin typeface="+mn-lt"/>
            </a:endParaRPr>
          </a:p>
        </p:txBody>
      </p:sp>
      <p:pic>
        <p:nvPicPr>
          <p:cNvPr id="10" name="Picture 9">
            <a:extLst>
              <a:ext uri="{FF2B5EF4-FFF2-40B4-BE49-F238E27FC236}">
                <a16:creationId xmlns:a16="http://schemas.microsoft.com/office/drawing/2014/main" id="{4FF77804-F277-3D1E-5BAD-830B3AA653DD}"/>
              </a:ext>
            </a:extLst>
          </p:cNvPr>
          <p:cNvPicPr>
            <a:picLocks noChangeAspect="1"/>
          </p:cNvPicPr>
          <p:nvPr/>
        </p:nvPicPr>
        <p:blipFill>
          <a:blip r:embed="rId11"/>
          <a:stretch>
            <a:fillRect/>
          </a:stretch>
        </p:blipFill>
        <p:spPr>
          <a:xfrm>
            <a:off x="644069" y="3323021"/>
            <a:ext cx="3670489" cy="2460752"/>
          </a:xfrm>
          <a:prstGeom prst="rect">
            <a:avLst/>
          </a:prstGeom>
        </p:spPr>
      </p:pic>
      <p:sp>
        <p:nvSpPr>
          <p:cNvPr id="13" name="Content Placeholder 4">
            <a:extLst>
              <a:ext uri="{FF2B5EF4-FFF2-40B4-BE49-F238E27FC236}">
                <a16:creationId xmlns:a16="http://schemas.microsoft.com/office/drawing/2014/main" id="{A8DFB53A-41A1-693B-3F5C-77ADFE29381F}"/>
              </a:ext>
            </a:extLst>
          </p:cNvPr>
          <p:cNvSpPr txBox="1">
            <a:spLocks/>
          </p:cNvSpPr>
          <p:nvPr>
            <p:custDataLst>
              <p:tags r:id="rId5"/>
            </p:custDataLst>
          </p:nvPr>
        </p:nvSpPr>
        <p:spPr>
          <a:xfrm>
            <a:off x="6706126" y="1713125"/>
            <a:ext cx="5286126" cy="139620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None/>
            </a:pPr>
            <a:r>
              <a:rPr lang="fr-CA" dirty="0">
                <a:solidFill>
                  <a:schemeClr val="accent2"/>
                </a:solidFill>
              </a:rPr>
              <a:t>en </a:t>
            </a:r>
            <a:r>
              <a:rPr lang="fr-FR" dirty="0">
                <a:solidFill>
                  <a:schemeClr val="accent2"/>
                </a:solidFill>
              </a:rPr>
              <a:t>aérospatiale</a:t>
            </a:r>
            <a:endParaRPr lang="fr-CA" dirty="0">
              <a:solidFill>
                <a:schemeClr val="accent2"/>
              </a:solidFill>
            </a:endParaRPr>
          </a:p>
          <a:p>
            <a:pPr marL="0" indent="0">
              <a:buNone/>
            </a:pPr>
            <a:r>
              <a:rPr lang="en-CA" sz="900" b="0" dirty="0">
                <a:solidFill>
                  <a:srgbClr val="151515"/>
                </a:solidFill>
                <a:latin typeface="+mn-lt"/>
              </a:rPr>
              <a:t>“</a:t>
            </a:r>
            <a:r>
              <a:rPr lang="fr-FR" sz="900" b="0" i="0" dirty="0">
                <a:solidFill>
                  <a:srgbClr val="333333"/>
                </a:solidFill>
                <a:effectLst/>
                <a:latin typeface="+mn-lt"/>
              </a:rPr>
              <a:t>La technologie des jumeaux numériques et les essais virtuels sont des techniques de pointe conçues pour améliorer le rendement de la chaîne de valeur aérospatiale canadienne grâce à l'innovation, pour accélérer le développement de produits et pour réduire le coût de la maintenance et de la gestion du cycle de vie.</a:t>
            </a:r>
            <a:r>
              <a:rPr lang="en-CA" sz="900" b="0" dirty="0">
                <a:solidFill>
                  <a:srgbClr val="151515"/>
                </a:solidFill>
                <a:latin typeface="+mn-lt"/>
              </a:rPr>
              <a:t>“</a:t>
            </a:r>
            <a:endParaRPr lang="fr-FR" sz="900" b="0" dirty="0">
              <a:solidFill>
                <a:srgbClr val="333333"/>
              </a:solidFill>
              <a:latin typeface="+mn-lt"/>
            </a:endParaRPr>
          </a:p>
          <a:p>
            <a:pPr marL="0" indent="0">
              <a:buNone/>
            </a:pPr>
            <a:r>
              <a:rPr lang="fr-FR" sz="900" b="0" i="0" dirty="0">
                <a:solidFill>
                  <a:srgbClr val="333333"/>
                </a:solidFill>
                <a:effectLst/>
                <a:latin typeface="+mn-lt"/>
              </a:rPr>
              <a:t> </a:t>
            </a:r>
            <a:r>
              <a:rPr lang="fr-FR" sz="800" dirty="0">
                <a:latin typeface="+mn-lt"/>
                <a:hlinkClick r:id="rId12"/>
              </a:rPr>
              <a:t>Le jumeau numérique et les essais virtuels : un secteur d'intervention privilégié - Conseil national de recherches Canada</a:t>
            </a:r>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3" name="Picture 2">
            <a:extLst>
              <a:ext uri="{FF2B5EF4-FFF2-40B4-BE49-F238E27FC236}">
                <a16:creationId xmlns:a16="http://schemas.microsoft.com/office/drawing/2014/main" id="{4BEDA462-B702-4AC0-01F1-B6A1FE4FD80A}"/>
              </a:ext>
            </a:extLst>
          </p:cNvPr>
          <p:cNvPicPr>
            <a:picLocks noChangeAspect="1"/>
          </p:cNvPicPr>
          <p:nvPr/>
        </p:nvPicPr>
        <p:blipFill>
          <a:blip r:embed="rId13"/>
          <a:stretch>
            <a:fillRect/>
          </a:stretch>
        </p:blipFill>
        <p:spPr>
          <a:xfrm>
            <a:off x="6701950" y="3220989"/>
            <a:ext cx="4739997" cy="1527229"/>
          </a:xfrm>
          <a:prstGeom prst="rect">
            <a:avLst/>
          </a:prstGeom>
        </p:spPr>
      </p:pic>
      <p:sp>
        <p:nvSpPr>
          <p:cNvPr id="5" name="Content Placeholder 4">
            <a:extLst>
              <a:ext uri="{FF2B5EF4-FFF2-40B4-BE49-F238E27FC236}">
                <a16:creationId xmlns:a16="http://schemas.microsoft.com/office/drawing/2014/main" id="{139C3CEA-6D82-8F34-92CF-C3872DA2BF5C}"/>
              </a:ext>
            </a:extLst>
          </p:cNvPr>
          <p:cNvSpPr txBox="1">
            <a:spLocks/>
          </p:cNvSpPr>
          <p:nvPr>
            <p:custDataLst>
              <p:tags r:id="rId6"/>
            </p:custDataLst>
          </p:nvPr>
        </p:nvSpPr>
        <p:spPr>
          <a:xfrm>
            <a:off x="4494495" y="4903721"/>
            <a:ext cx="6457950" cy="152723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en gestion de bâtiments</a:t>
            </a:r>
          </a:p>
          <a:p>
            <a:pPr marL="262800" lvl="2" indent="0">
              <a:buFont typeface="Arial" panose="020B0604020202020204" pitchFamily="34" charset="0"/>
              <a:buNone/>
            </a:pPr>
            <a:r>
              <a:rPr lang="en-CA" sz="900" b="0" dirty="0">
                <a:solidFill>
                  <a:srgbClr val="151515"/>
                </a:solidFill>
                <a:latin typeface="+mn-lt"/>
              </a:rPr>
              <a:t>“</a:t>
            </a:r>
            <a:r>
              <a:rPr lang="fr-FR" sz="900" b="0" dirty="0">
                <a:solidFill>
                  <a:srgbClr val="333333"/>
                </a:solidFill>
                <a:latin typeface="+mn-lt"/>
              </a:rPr>
              <a:t>Montréal, QC - 15 octobre 2024 - En collaboration avec Services publics et approvisionnements Canada (SPAC), 3dverse créera une plateforme Web accessible qui exploitera les données en temps réel des capteurs de </a:t>
            </a:r>
            <a:r>
              <a:rPr lang="fr-FR" sz="900" b="0" dirty="0" err="1">
                <a:solidFill>
                  <a:srgbClr val="333333"/>
                </a:solidFill>
                <a:latin typeface="+mn-lt"/>
              </a:rPr>
              <a:t>l'IdO</a:t>
            </a:r>
            <a:r>
              <a:rPr lang="fr-FR" sz="900" b="0" dirty="0">
                <a:solidFill>
                  <a:srgbClr val="333333"/>
                </a:solidFill>
                <a:latin typeface="+mn-lt"/>
              </a:rPr>
              <a:t> (Internet des objets). Cette technologie permettra d'améliorer la prise de décision et d'optimiser les coûts de maintenance dans le cadre de la gestion de l'énergie, des installations et des biens immobiliers.</a:t>
            </a:r>
            <a:r>
              <a:rPr lang="en-CA" sz="900" b="0" dirty="0">
                <a:solidFill>
                  <a:srgbClr val="151515"/>
                </a:solidFill>
                <a:latin typeface="+mn-lt"/>
              </a:rPr>
              <a:t>“</a:t>
            </a:r>
            <a:endParaRPr lang="fr-FR" sz="900" b="0" dirty="0">
              <a:solidFill>
                <a:srgbClr val="333333"/>
              </a:solidFill>
              <a:latin typeface="+mn-lt"/>
            </a:endParaRPr>
          </a:p>
          <a:p>
            <a:pPr marL="262800" lvl="2" indent="0">
              <a:buFont typeface="Arial" panose="020B0604020202020204" pitchFamily="34" charset="0"/>
              <a:buNone/>
            </a:pPr>
            <a:r>
              <a:rPr lang="en-US" sz="800" dirty="0">
                <a:latin typeface="+mn-lt"/>
                <a:hlinkClick r:id="rId14"/>
              </a:rPr>
              <a:t>3dverse — 3dverse has been awarded a contract by the Government of Canada and Innovative Solutions Canada (ISC) program to develop a groundbreaking real-time 3D digital twin platform.</a:t>
            </a:r>
            <a:endParaRPr lang="fr-CA" sz="900" b="0" dirty="0">
              <a:solidFill>
                <a:srgbClr val="333333"/>
              </a:solidFill>
              <a:latin typeface="+mn-lt"/>
            </a:endParaRPr>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3479343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4" y="525380"/>
            <a:ext cx="7878290"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a:t>Main Use Cases</a:t>
            </a:r>
            <a:endParaRPr lang="en-CA"/>
          </a:p>
        </p:txBody>
      </p:sp>
      <p:sp>
        <p:nvSpPr>
          <p:cNvPr id="7" name="Content Placeholder 4">
            <a:extLst>
              <a:ext uri="{FF2B5EF4-FFF2-40B4-BE49-F238E27FC236}">
                <a16:creationId xmlns:a16="http://schemas.microsoft.com/office/drawing/2014/main" id="{6E9B30E0-8C7A-7EFA-8A68-C5427087EDC9}"/>
              </a:ext>
            </a:extLst>
          </p:cNvPr>
          <p:cNvSpPr>
            <a:spLocks noGrp="1"/>
          </p:cNvSpPr>
          <p:nvPr>
            <p:ph idx="1"/>
            <p:custDataLst>
              <p:tags r:id="rId3"/>
            </p:custDataLst>
          </p:nvPr>
        </p:nvSpPr>
        <p:spPr>
          <a:xfrm>
            <a:off x="644069" y="1299739"/>
            <a:ext cx="10119181" cy="1396206"/>
          </a:xfrm>
        </p:spPr>
        <p:txBody>
          <a:bodyPr/>
          <a:lstStyle/>
          <a:p>
            <a:pPr marL="262800" lvl="2" indent="0">
              <a:buNone/>
            </a:pPr>
            <a:r>
              <a:rPr lang="fr-CA"/>
              <a:t>Digital Twins…</a:t>
            </a:r>
          </a:p>
          <a:p>
            <a:pPr lvl="8"/>
            <a:r>
              <a:rPr lang="en-US"/>
              <a:t>    	</a:t>
            </a:r>
            <a:endParaRPr lang="en-CA" i="1">
              <a:solidFill>
                <a:schemeClr val="tx2"/>
              </a:solidFill>
            </a:endParaRPr>
          </a:p>
          <a:p>
            <a:pPr marL="622800" lvl="5" indent="0">
              <a:buNone/>
            </a:pPr>
            <a:endParaRPr lang="fr-CA" i="1">
              <a:solidFill>
                <a:schemeClr val="tx2"/>
              </a:solidFill>
            </a:endParaRPr>
          </a:p>
        </p:txBody>
      </p:sp>
      <p:sp>
        <p:nvSpPr>
          <p:cNvPr id="8" name="Content Placeholder 4">
            <a:extLst>
              <a:ext uri="{FF2B5EF4-FFF2-40B4-BE49-F238E27FC236}">
                <a16:creationId xmlns:a16="http://schemas.microsoft.com/office/drawing/2014/main" id="{33B9E8B9-9A0B-8D79-D3E1-7578D410B183}"/>
              </a:ext>
            </a:extLst>
          </p:cNvPr>
          <p:cNvSpPr txBox="1">
            <a:spLocks/>
          </p:cNvSpPr>
          <p:nvPr>
            <p:custDataLst>
              <p:tags r:id="rId4"/>
            </p:custDataLst>
          </p:nvPr>
        </p:nvSpPr>
        <p:spPr>
          <a:xfrm>
            <a:off x="359434" y="1716107"/>
            <a:ext cx="5639054" cy="1993133"/>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in construction</a:t>
            </a:r>
          </a:p>
          <a:p>
            <a:pPr marL="262800" lvl="2" indent="0">
              <a:buFont typeface="Arial" panose="020B0604020202020204" pitchFamily="34" charset="0"/>
              <a:buNone/>
            </a:pPr>
            <a:r>
              <a:rPr lang="en-CA" sz="900" b="0" dirty="0">
                <a:solidFill>
                  <a:srgbClr val="151515"/>
                </a:solidFill>
              </a:rPr>
              <a:t>“</a:t>
            </a:r>
            <a:r>
              <a:rPr lang="en-US" sz="900" b="0" i="0" dirty="0">
                <a:solidFill>
                  <a:srgbClr val="151515"/>
                </a:solidFill>
                <a:effectLst/>
              </a:rPr>
              <a:t>Ontario’s recent $5-million investment in digital twin technology in projects such as the Eglinton Crosstown West Extension, marks a significant step in the evolution of using con-tech in public infrastructure projects.</a:t>
            </a:r>
            <a:r>
              <a:rPr lang="en-CA" sz="900" b="0" dirty="0">
                <a:solidFill>
                  <a:srgbClr val="151515"/>
                </a:solidFill>
              </a:rPr>
              <a:t>“</a:t>
            </a:r>
            <a:endParaRPr lang="fr-FR" sz="900" b="0" i="0" dirty="0">
              <a:solidFill>
                <a:srgbClr val="151515"/>
              </a:solidFill>
              <a:effectLst/>
            </a:endParaRPr>
          </a:p>
          <a:p>
            <a:pPr marL="262800" lvl="2" indent="0">
              <a:buFont typeface="Arial" panose="020B0604020202020204" pitchFamily="34" charset="0"/>
              <a:buNone/>
            </a:pPr>
            <a:r>
              <a:rPr lang="en-US" sz="800" dirty="0">
                <a:hlinkClick r:id="rId9"/>
              </a:rPr>
              <a:t>Unlocking the future of risk assessment  with digital twins – </a:t>
            </a:r>
            <a:r>
              <a:rPr lang="en-US" sz="800" dirty="0" err="1">
                <a:hlinkClick r:id="rId9"/>
              </a:rPr>
              <a:t>ReNew</a:t>
            </a:r>
            <a:r>
              <a:rPr lang="en-US" sz="800" dirty="0">
                <a:hlinkClick r:id="rId9"/>
              </a:rPr>
              <a:t> Canada</a:t>
            </a:r>
            <a:endParaRPr lang="en-US" sz="800" dirty="0"/>
          </a:p>
          <a:p>
            <a:pPr marL="262800" lvl="2" indent="0">
              <a:buFont typeface="Arial" panose="020B0604020202020204" pitchFamily="34" charset="0"/>
              <a:buNone/>
            </a:pPr>
            <a:r>
              <a:rPr lang="en-US" sz="800" dirty="0">
                <a:hlinkClick r:id="rId10"/>
              </a:rPr>
              <a:t>Ontario Exploring New Technology to Build Critical Infrastructure Faster | Ontario Newsroom</a:t>
            </a:r>
            <a:endParaRPr lang="fr-CA" sz="1000" dirty="0"/>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10" name="Picture 9">
            <a:extLst>
              <a:ext uri="{FF2B5EF4-FFF2-40B4-BE49-F238E27FC236}">
                <a16:creationId xmlns:a16="http://schemas.microsoft.com/office/drawing/2014/main" id="{4FF77804-F277-3D1E-5BAD-830B3AA653DD}"/>
              </a:ext>
            </a:extLst>
          </p:cNvPr>
          <p:cNvPicPr>
            <a:picLocks noChangeAspect="1"/>
          </p:cNvPicPr>
          <p:nvPr/>
        </p:nvPicPr>
        <p:blipFill>
          <a:blip r:embed="rId11"/>
          <a:stretch>
            <a:fillRect/>
          </a:stretch>
        </p:blipFill>
        <p:spPr>
          <a:xfrm>
            <a:off x="644069" y="3229076"/>
            <a:ext cx="3670489" cy="2460752"/>
          </a:xfrm>
          <a:prstGeom prst="rect">
            <a:avLst/>
          </a:prstGeom>
        </p:spPr>
      </p:pic>
      <p:sp>
        <p:nvSpPr>
          <p:cNvPr id="13" name="Content Placeholder 4">
            <a:extLst>
              <a:ext uri="{FF2B5EF4-FFF2-40B4-BE49-F238E27FC236}">
                <a16:creationId xmlns:a16="http://schemas.microsoft.com/office/drawing/2014/main" id="{A8DFB53A-41A1-693B-3F5C-77ADFE29381F}"/>
              </a:ext>
            </a:extLst>
          </p:cNvPr>
          <p:cNvSpPr txBox="1">
            <a:spLocks/>
          </p:cNvSpPr>
          <p:nvPr>
            <p:custDataLst>
              <p:tags r:id="rId5"/>
            </p:custDataLst>
          </p:nvPr>
        </p:nvSpPr>
        <p:spPr>
          <a:xfrm>
            <a:off x="6706126" y="1713125"/>
            <a:ext cx="5286126" cy="1396206"/>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None/>
            </a:pPr>
            <a:r>
              <a:rPr lang="fr-CA" dirty="0">
                <a:solidFill>
                  <a:schemeClr val="accent2"/>
                </a:solidFill>
              </a:rPr>
              <a:t>in </a:t>
            </a:r>
            <a:r>
              <a:rPr lang="fr-FR" dirty="0" err="1">
                <a:solidFill>
                  <a:schemeClr val="accent2"/>
                </a:solidFill>
              </a:rPr>
              <a:t>aerospace</a:t>
            </a:r>
            <a:endParaRPr lang="fr-FR" dirty="0">
              <a:solidFill>
                <a:schemeClr val="accent2"/>
              </a:solidFill>
            </a:endParaRPr>
          </a:p>
          <a:p>
            <a:pPr marL="262800" lvl="2" indent="0">
              <a:buNone/>
            </a:pPr>
            <a:r>
              <a:rPr lang="en-CA" sz="900" b="0" dirty="0">
                <a:solidFill>
                  <a:srgbClr val="151515"/>
                </a:solidFill>
                <a:latin typeface="+mn-lt"/>
              </a:rPr>
              <a:t>“</a:t>
            </a:r>
            <a:r>
              <a:rPr lang="en-US" sz="900" b="0" i="0" dirty="0">
                <a:solidFill>
                  <a:srgbClr val="333333"/>
                </a:solidFill>
                <a:effectLst/>
                <a:latin typeface="Noto Sans" panose="020B0502040504020204" pitchFamily="34" charset="0"/>
              </a:rPr>
              <a:t>Digital twin technology and virtual testing are advanced techniques designed to enhance the performance of Canada's aerospace value chain through innovation, to accelerate product development and to reduce the cost of maintenance and life-cycle cycle management</a:t>
            </a:r>
            <a:r>
              <a:rPr lang="fr-FR" sz="900" b="0" i="0" dirty="0">
                <a:solidFill>
                  <a:srgbClr val="333333"/>
                </a:solidFill>
                <a:effectLst/>
                <a:latin typeface="+mn-lt"/>
              </a:rPr>
              <a:t>.</a:t>
            </a:r>
            <a:r>
              <a:rPr lang="en-CA" sz="900" b="0" dirty="0">
                <a:solidFill>
                  <a:srgbClr val="151515"/>
                </a:solidFill>
                <a:latin typeface="+mn-lt"/>
              </a:rPr>
              <a:t>“</a:t>
            </a:r>
          </a:p>
          <a:p>
            <a:pPr marL="262800" lvl="2" indent="0">
              <a:buNone/>
            </a:pPr>
            <a:r>
              <a:rPr lang="en-US" sz="800" dirty="0">
                <a:hlinkClick r:id="rId12"/>
              </a:rPr>
              <a:t>Digital twin and virtual testing focus area - National Research Council Canada</a:t>
            </a:r>
            <a:endParaRPr lang="fr-FR" sz="900" b="0" i="0" dirty="0">
              <a:solidFill>
                <a:srgbClr val="333333"/>
              </a:solidFill>
              <a:effectLst/>
              <a:latin typeface="+mn-lt"/>
            </a:endParaRPr>
          </a:p>
          <a:p>
            <a:pPr marL="0" indent="0">
              <a:buNone/>
            </a:pPr>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pic>
        <p:nvPicPr>
          <p:cNvPr id="3" name="Picture 2">
            <a:extLst>
              <a:ext uri="{FF2B5EF4-FFF2-40B4-BE49-F238E27FC236}">
                <a16:creationId xmlns:a16="http://schemas.microsoft.com/office/drawing/2014/main" id="{4BEDA462-B702-4AC0-01F1-B6A1FE4FD80A}"/>
              </a:ext>
            </a:extLst>
          </p:cNvPr>
          <p:cNvPicPr>
            <a:picLocks noChangeAspect="1"/>
          </p:cNvPicPr>
          <p:nvPr/>
        </p:nvPicPr>
        <p:blipFill>
          <a:blip r:embed="rId13"/>
          <a:stretch>
            <a:fillRect/>
          </a:stretch>
        </p:blipFill>
        <p:spPr>
          <a:xfrm>
            <a:off x="6910717" y="3200112"/>
            <a:ext cx="4739997" cy="1527229"/>
          </a:xfrm>
          <a:prstGeom prst="rect">
            <a:avLst/>
          </a:prstGeom>
        </p:spPr>
      </p:pic>
      <p:sp>
        <p:nvSpPr>
          <p:cNvPr id="5" name="Content Placeholder 4">
            <a:extLst>
              <a:ext uri="{FF2B5EF4-FFF2-40B4-BE49-F238E27FC236}">
                <a16:creationId xmlns:a16="http://schemas.microsoft.com/office/drawing/2014/main" id="{139C3CEA-6D82-8F34-92CF-C3872DA2BF5C}"/>
              </a:ext>
            </a:extLst>
          </p:cNvPr>
          <p:cNvSpPr txBox="1">
            <a:spLocks/>
          </p:cNvSpPr>
          <p:nvPr>
            <p:custDataLst>
              <p:tags r:id="rId6"/>
            </p:custDataLst>
          </p:nvPr>
        </p:nvSpPr>
        <p:spPr>
          <a:xfrm>
            <a:off x="4494495" y="4935036"/>
            <a:ext cx="6457950" cy="152723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262800" lvl="2" indent="0">
              <a:buFont typeface="Arial" panose="020B0604020202020204" pitchFamily="34" charset="0"/>
              <a:buNone/>
            </a:pPr>
            <a:r>
              <a:rPr lang="fr-CA" dirty="0">
                <a:solidFill>
                  <a:schemeClr val="accent2"/>
                </a:solidFill>
              </a:rPr>
              <a:t>in building management</a:t>
            </a:r>
          </a:p>
          <a:p>
            <a:pPr marL="262800" lvl="2" indent="0">
              <a:buFont typeface="Arial" panose="020B0604020202020204" pitchFamily="34" charset="0"/>
              <a:buNone/>
            </a:pPr>
            <a:r>
              <a:rPr lang="en-CA" sz="900" b="0" dirty="0">
                <a:solidFill>
                  <a:srgbClr val="151515"/>
                </a:solidFill>
                <a:latin typeface="+mn-lt"/>
              </a:rPr>
              <a:t>“</a:t>
            </a:r>
            <a:r>
              <a:rPr lang="en-US" sz="900" b="0" dirty="0">
                <a:solidFill>
                  <a:srgbClr val="333333"/>
                </a:solidFill>
                <a:latin typeface="+mn-lt"/>
              </a:rPr>
              <a:t>Montreal, QC – October 15th, 2024 - In collaboration with Public Services and Procurement Canada (PSPC), 3dverse will create an accessible web-based platform that will harness real-time data from IoT (Internet of Things) sensors. This technology will improve decision-making and optimize maintenance costs within energy, facility, and property management</a:t>
            </a:r>
            <a:r>
              <a:rPr lang="fr-FR" sz="900" b="0" dirty="0">
                <a:solidFill>
                  <a:srgbClr val="333333"/>
                </a:solidFill>
                <a:latin typeface="+mn-lt"/>
              </a:rPr>
              <a:t>.</a:t>
            </a:r>
            <a:r>
              <a:rPr lang="en-CA" sz="900" b="0" dirty="0">
                <a:solidFill>
                  <a:srgbClr val="151515"/>
                </a:solidFill>
                <a:latin typeface="+mn-lt"/>
              </a:rPr>
              <a:t> “</a:t>
            </a:r>
            <a:endParaRPr lang="fr-FR" sz="900" b="0" dirty="0">
              <a:solidFill>
                <a:srgbClr val="333333"/>
              </a:solidFill>
              <a:latin typeface="+mn-lt"/>
            </a:endParaRPr>
          </a:p>
          <a:p>
            <a:pPr marL="262800" lvl="2" indent="0">
              <a:buFont typeface="Arial" panose="020B0604020202020204" pitchFamily="34" charset="0"/>
              <a:buNone/>
            </a:pPr>
            <a:r>
              <a:rPr lang="en-US" sz="800" dirty="0">
                <a:latin typeface="+mn-lt"/>
                <a:hlinkClick r:id="rId14"/>
              </a:rPr>
              <a:t>3dverse — 3dverse has been awarded a contract by the Government of Canada and Innovative Solutions Canada (ISC) program to develop a groundbreaking real-time 3D digital twin platform.</a:t>
            </a:r>
            <a:endParaRPr lang="fr-CA" sz="900" b="0" dirty="0">
              <a:solidFill>
                <a:srgbClr val="333333"/>
              </a:solidFill>
              <a:latin typeface="+mn-lt"/>
            </a:endParaRPr>
          </a:p>
          <a:p>
            <a:pPr lvl="8"/>
            <a:r>
              <a:rPr lang="en-US" dirty="0"/>
              <a:t>    	</a:t>
            </a:r>
            <a:endParaRPr lang="en-CA" dirty="0"/>
          </a:p>
          <a:p>
            <a:pPr marL="622800" lvl="5" indent="0">
              <a:buFont typeface="Arial" panose="020B0604020202020204" pitchFamily="34" charset="0"/>
              <a:buNone/>
            </a:pPr>
            <a:endParaRPr lang="fr-CA" i="1" dirty="0">
              <a:solidFill>
                <a:schemeClr val="tx2"/>
              </a:solidFill>
            </a:endParaRPr>
          </a:p>
        </p:txBody>
      </p:sp>
    </p:spTree>
    <p:extLst>
      <p:ext uri="{BB962C8B-B14F-4D97-AF65-F5344CB8AC3E}">
        <p14:creationId xmlns:p14="http://schemas.microsoft.com/office/powerpoint/2010/main" val="767885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5F54-15F9-2755-EAAC-32F6BE935511}"/>
              </a:ext>
            </a:extLst>
          </p:cNvPr>
          <p:cNvSpPr>
            <a:spLocks noGrp="1"/>
          </p:cNvSpPr>
          <p:nvPr>
            <p:ph type="title"/>
            <p:custDataLst>
              <p:tags r:id="rId1"/>
            </p:custDataLst>
          </p:nvPr>
        </p:nvSpPr>
        <p:spPr>
          <a:xfrm>
            <a:off x="558344" y="525380"/>
            <a:ext cx="6247898"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3" name="Text Placeholder 2">
            <a:extLst>
              <a:ext uri="{FF2B5EF4-FFF2-40B4-BE49-F238E27FC236}">
                <a16:creationId xmlns:a16="http://schemas.microsoft.com/office/drawing/2014/main" id="{E70C303D-AD4E-9530-0AAD-721F39DEEA5D}"/>
              </a:ext>
            </a:extLst>
          </p:cNvPr>
          <p:cNvSpPr>
            <a:spLocks noGrp="1"/>
          </p:cNvSpPr>
          <p:nvPr>
            <p:ph type="body" sz="quarter" idx="13"/>
            <p:custDataLst>
              <p:tags r:id="rId2"/>
            </p:custDataLst>
          </p:nvPr>
        </p:nvSpPr>
        <p:spPr/>
        <p:txBody>
          <a:bodyPr/>
          <a:lstStyle/>
          <a:p>
            <a:r>
              <a:rPr lang="fr-FR" dirty="0"/>
              <a:t>Jumeaux de gestion de b</a:t>
            </a:r>
            <a:r>
              <a:rPr lang="fr-CA" dirty="0" err="1"/>
              <a:t>âtiments</a:t>
            </a:r>
            <a:endParaRPr lang="en-CA" dirty="0"/>
          </a:p>
        </p:txBody>
      </p:sp>
      <p:sp>
        <p:nvSpPr>
          <p:cNvPr id="12" name="TextBox 11">
            <a:extLst>
              <a:ext uri="{FF2B5EF4-FFF2-40B4-BE49-F238E27FC236}">
                <a16:creationId xmlns:a16="http://schemas.microsoft.com/office/drawing/2014/main" id="{6B4E6A19-2F6A-DE15-C872-5DC0FA3AA76B}"/>
              </a:ext>
            </a:extLst>
          </p:cNvPr>
          <p:cNvSpPr txBox="1"/>
          <p:nvPr>
            <p:custDataLst>
              <p:tags r:id="rId3"/>
            </p:custDataLst>
          </p:nvPr>
        </p:nvSpPr>
        <p:spPr>
          <a:xfrm>
            <a:off x="446449" y="6206966"/>
            <a:ext cx="89715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solidFill>
                  <a:srgbClr val="515068"/>
                </a:solidFill>
                <a:cs typeface="Arial"/>
              </a:rPr>
              <a:t>Source : https://learn.unity.com/tutorial/introduction-to-digital-twins-with-unity</a:t>
            </a:r>
            <a:endParaRPr lang="en-CA" sz="800" dirty="0">
              <a:solidFill>
                <a:srgbClr val="515068"/>
              </a:solidFill>
              <a:cs typeface="Arial"/>
            </a:endParaRPr>
          </a:p>
          <a:p>
            <a:endParaRPr lang="en-US" dirty="0"/>
          </a:p>
        </p:txBody>
      </p:sp>
      <p:pic>
        <p:nvPicPr>
          <p:cNvPr id="4" name="Picture 3">
            <a:extLst>
              <a:ext uri="{FF2B5EF4-FFF2-40B4-BE49-F238E27FC236}">
                <a16:creationId xmlns:a16="http://schemas.microsoft.com/office/drawing/2014/main" id="{6C3907CC-3B84-E8E5-C36E-6A3B33581946}"/>
              </a:ext>
            </a:extLst>
          </p:cNvPr>
          <p:cNvPicPr>
            <a:picLocks noChangeAspect="1"/>
          </p:cNvPicPr>
          <p:nvPr>
            <p:custDataLst>
              <p:tags r:id="rId4"/>
            </p:custDataLst>
          </p:nvPr>
        </p:nvPicPr>
        <p:blipFill>
          <a:blip r:embed="rId7"/>
          <a:stretch>
            <a:fillRect/>
          </a:stretch>
        </p:blipFill>
        <p:spPr>
          <a:xfrm>
            <a:off x="963256" y="1432752"/>
            <a:ext cx="9879904" cy="4291773"/>
          </a:xfrm>
          <a:prstGeom prst="rect">
            <a:avLst/>
          </a:prstGeom>
        </p:spPr>
      </p:pic>
      <p:pic>
        <p:nvPicPr>
          <p:cNvPr id="6" name="Picture 5">
            <a:extLst>
              <a:ext uri="{FF2B5EF4-FFF2-40B4-BE49-F238E27FC236}">
                <a16:creationId xmlns:a16="http://schemas.microsoft.com/office/drawing/2014/main" id="{F439531F-AFC9-972A-5D30-5948BA094B8E}"/>
              </a:ext>
            </a:extLst>
          </p:cNvPr>
          <p:cNvPicPr>
            <a:picLocks noChangeAspect="1"/>
          </p:cNvPicPr>
          <p:nvPr>
            <p:custDataLst>
              <p:tags r:id="rId5"/>
            </p:custDataLst>
          </p:nvPr>
        </p:nvPicPr>
        <p:blipFill>
          <a:blip r:embed="rId8"/>
          <a:stretch>
            <a:fillRect/>
          </a:stretch>
        </p:blipFill>
        <p:spPr>
          <a:xfrm>
            <a:off x="1023679" y="1496004"/>
            <a:ext cx="2414065" cy="1574390"/>
          </a:xfrm>
          <a:prstGeom prst="rect">
            <a:avLst/>
          </a:prstGeom>
          <a:scene3d>
            <a:camera prst="orthographicFront"/>
            <a:lightRig rig="threePt" dir="t"/>
          </a:scene3d>
          <a:sp3d contourW="69850">
            <a:bevelT/>
          </a:sp3d>
        </p:spPr>
      </p:pic>
    </p:spTree>
    <p:extLst>
      <p:ext uri="{BB962C8B-B14F-4D97-AF65-F5344CB8AC3E}">
        <p14:creationId xmlns:p14="http://schemas.microsoft.com/office/powerpoint/2010/main" val="2689690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5F54-15F9-2755-EAAC-32F6BE935511}"/>
              </a:ext>
            </a:extLst>
          </p:cNvPr>
          <p:cNvSpPr>
            <a:spLocks noGrp="1"/>
          </p:cNvSpPr>
          <p:nvPr>
            <p:ph type="title"/>
            <p:custDataLst>
              <p:tags r:id="rId1"/>
            </p:custDataLst>
          </p:nvPr>
        </p:nvSpPr>
        <p:spPr>
          <a:xfrm>
            <a:off x="558344" y="525380"/>
            <a:ext cx="6247898"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3" name="Text Placeholder 2">
            <a:extLst>
              <a:ext uri="{FF2B5EF4-FFF2-40B4-BE49-F238E27FC236}">
                <a16:creationId xmlns:a16="http://schemas.microsoft.com/office/drawing/2014/main" id="{E70C303D-AD4E-9530-0AAD-721F39DEEA5D}"/>
              </a:ext>
            </a:extLst>
          </p:cNvPr>
          <p:cNvSpPr>
            <a:spLocks noGrp="1"/>
          </p:cNvSpPr>
          <p:nvPr>
            <p:ph type="body" sz="quarter" idx="13"/>
            <p:custDataLst>
              <p:tags r:id="rId2"/>
            </p:custDataLst>
          </p:nvPr>
        </p:nvSpPr>
        <p:spPr/>
        <p:txBody>
          <a:bodyPr/>
          <a:lstStyle/>
          <a:p>
            <a:r>
              <a:rPr lang="fr-CA" err="1"/>
              <a:t>Floor</a:t>
            </a:r>
            <a:r>
              <a:rPr lang="fr-CA"/>
              <a:t> Management Twins</a:t>
            </a:r>
            <a:endParaRPr lang="en-CA"/>
          </a:p>
        </p:txBody>
      </p:sp>
      <p:pic>
        <p:nvPicPr>
          <p:cNvPr id="7" name="Picture 6">
            <a:extLst>
              <a:ext uri="{FF2B5EF4-FFF2-40B4-BE49-F238E27FC236}">
                <a16:creationId xmlns:a16="http://schemas.microsoft.com/office/drawing/2014/main" id="{C803C9A6-751C-A68A-3FF0-335B1C146D5B}"/>
              </a:ext>
            </a:extLst>
          </p:cNvPr>
          <p:cNvPicPr>
            <a:picLocks noChangeAspect="1"/>
          </p:cNvPicPr>
          <p:nvPr>
            <p:custDataLst>
              <p:tags r:id="rId3"/>
            </p:custDataLst>
          </p:nvPr>
        </p:nvPicPr>
        <p:blipFill>
          <a:blip r:embed="rId7"/>
          <a:stretch>
            <a:fillRect/>
          </a:stretch>
        </p:blipFill>
        <p:spPr>
          <a:xfrm>
            <a:off x="963256" y="1432752"/>
            <a:ext cx="9879904" cy="4291773"/>
          </a:xfrm>
          <a:prstGeom prst="rect">
            <a:avLst/>
          </a:prstGeom>
        </p:spPr>
      </p:pic>
      <p:pic>
        <p:nvPicPr>
          <p:cNvPr id="9" name="Picture 8">
            <a:extLst>
              <a:ext uri="{FF2B5EF4-FFF2-40B4-BE49-F238E27FC236}">
                <a16:creationId xmlns:a16="http://schemas.microsoft.com/office/drawing/2014/main" id="{90C5A908-9DAC-4DBD-AFA9-6A194751F32D}"/>
              </a:ext>
            </a:extLst>
          </p:cNvPr>
          <p:cNvPicPr>
            <a:picLocks noChangeAspect="1"/>
          </p:cNvPicPr>
          <p:nvPr>
            <p:custDataLst>
              <p:tags r:id="rId4"/>
            </p:custDataLst>
          </p:nvPr>
        </p:nvPicPr>
        <p:blipFill>
          <a:blip r:embed="rId8"/>
          <a:stretch>
            <a:fillRect/>
          </a:stretch>
        </p:blipFill>
        <p:spPr>
          <a:xfrm>
            <a:off x="1023679" y="1496004"/>
            <a:ext cx="2414065" cy="1574390"/>
          </a:xfrm>
          <a:prstGeom prst="rect">
            <a:avLst/>
          </a:prstGeom>
          <a:scene3d>
            <a:camera prst="orthographicFront"/>
            <a:lightRig rig="threePt" dir="t"/>
          </a:scene3d>
          <a:sp3d contourW="69850">
            <a:bevelT/>
          </a:sp3d>
        </p:spPr>
      </p:pic>
      <p:sp>
        <p:nvSpPr>
          <p:cNvPr id="12" name="TextBox 11">
            <a:extLst>
              <a:ext uri="{FF2B5EF4-FFF2-40B4-BE49-F238E27FC236}">
                <a16:creationId xmlns:a16="http://schemas.microsoft.com/office/drawing/2014/main" id="{6B4E6A19-2F6A-DE15-C872-5DC0FA3AA76B}"/>
              </a:ext>
            </a:extLst>
          </p:cNvPr>
          <p:cNvSpPr txBox="1"/>
          <p:nvPr>
            <p:custDataLst>
              <p:tags r:id="rId5"/>
            </p:custDataLst>
          </p:nvPr>
        </p:nvSpPr>
        <p:spPr>
          <a:xfrm>
            <a:off x="446449" y="6206966"/>
            <a:ext cx="89715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rgbClr val="515068"/>
                </a:solidFill>
                <a:cs typeface="Arial"/>
              </a:rPr>
              <a:t>Source : https://learn.unity.com/tutorial/introduction-to-digital-twins-with-unity</a:t>
            </a:r>
            <a:endParaRPr lang="en-CA" sz="800">
              <a:solidFill>
                <a:srgbClr val="515068"/>
              </a:solidFill>
              <a:cs typeface="Arial"/>
            </a:endParaRPr>
          </a:p>
          <a:p>
            <a:endParaRPr lang="en-US"/>
          </a:p>
        </p:txBody>
      </p:sp>
    </p:spTree>
    <p:extLst>
      <p:ext uri="{BB962C8B-B14F-4D97-AF65-F5344CB8AC3E}">
        <p14:creationId xmlns:p14="http://schemas.microsoft.com/office/powerpoint/2010/main" val="706949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73182" cy="507233"/>
          </a:xfrm>
        </p:spPr>
        <p:txBody>
          <a:bodyPr/>
          <a:lstStyle/>
          <a:p>
            <a:r>
              <a:rPr lang="en-CA" sz="1600" dirty="0" err="1"/>
              <a:t>Jumeaux</a:t>
            </a:r>
            <a:r>
              <a:rPr lang="en-CA" sz="1600" dirty="0"/>
              <a:t> num</a:t>
            </a:r>
            <a:r>
              <a:rPr lang="fr-CA" sz="1600" dirty="0" err="1"/>
              <a:t>ériques</a:t>
            </a:r>
            <a:r>
              <a:rPr lang="en-CA" sz="1600" dirty="0"/>
              <a:t> et RA </a:t>
            </a:r>
            <a:r>
              <a:rPr lang="fr-CA" sz="1600" dirty="0"/>
              <a:t>: Transformer les opérations du GC</a:t>
            </a:r>
            <a:endParaRPr lang="en-CA" sz="1600" dirty="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fr-CA" dirty="0"/>
              <a:t>Notre preuve de concept (partie 2)</a:t>
            </a:r>
            <a:endParaRPr lang="en-CA" dirty="0"/>
          </a:p>
        </p:txBody>
      </p:sp>
      <p:pic>
        <p:nvPicPr>
          <p:cNvPr id="10" name="Picture 9">
            <a:extLst>
              <a:ext uri="{FF2B5EF4-FFF2-40B4-BE49-F238E27FC236}">
                <a16:creationId xmlns:a16="http://schemas.microsoft.com/office/drawing/2014/main" id="{7C445445-07A7-E259-7A62-EEB22B410B11}"/>
              </a:ext>
            </a:extLst>
          </p:cNvPr>
          <p:cNvPicPr>
            <a:picLocks noChangeAspect="1"/>
          </p:cNvPicPr>
          <p:nvPr>
            <p:custDataLst>
              <p:tags r:id="rId3"/>
            </p:custDataLst>
          </p:nvPr>
        </p:nvPicPr>
        <p:blipFill>
          <a:blip r:embed="rId28"/>
          <a:stretch>
            <a:fillRect/>
          </a:stretch>
        </p:blipFill>
        <p:spPr>
          <a:xfrm>
            <a:off x="1819511" y="3810349"/>
            <a:ext cx="902710" cy="868868"/>
          </a:xfrm>
          <a:prstGeom prst="rect">
            <a:avLst/>
          </a:prstGeom>
        </p:spPr>
      </p:pic>
      <p:pic>
        <p:nvPicPr>
          <p:cNvPr id="17" name="Picture 16">
            <a:extLst>
              <a:ext uri="{FF2B5EF4-FFF2-40B4-BE49-F238E27FC236}">
                <a16:creationId xmlns:a16="http://schemas.microsoft.com/office/drawing/2014/main" id="{1E6E5BED-2101-D651-D591-87B0CE3FC702}"/>
              </a:ext>
            </a:extLst>
          </p:cNvPr>
          <p:cNvPicPr>
            <a:picLocks noChangeAspect="1"/>
          </p:cNvPicPr>
          <p:nvPr>
            <p:custDataLst>
              <p:tags r:id="rId4"/>
            </p:custDataLst>
          </p:nvPr>
        </p:nvPicPr>
        <p:blipFill>
          <a:blip r:embed="rId29"/>
          <a:stretch>
            <a:fillRect/>
          </a:stretch>
        </p:blipFill>
        <p:spPr>
          <a:xfrm>
            <a:off x="1036595" y="2130693"/>
            <a:ext cx="1317391" cy="1299344"/>
          </a:xfrm>
          <a:prstGeom prst="rect">
            <a:avLst/>
          </a:prstGeom>
        </p:spPr>
      </p:pic>
      <p:pic>
        <p:nvPicPr>
          <p:cNvPr id="20" name="Picture 19">
            <a:extLst>
              <a:ext uri="{FF2B5EF4-FFF2-40B4-BE49-F238E27FC236}">
                <a16:creationId xmlns:a16="http://schemas.microsoft.com/office/drawing/2014/main" id="{0AD251B0-B81D-B969-38CC-DC0D0B07BCD8}"/>
              </a:ext>
            </a:extLst>
          </p:cNvPr>
          <p:cNvPicPr>
            <a:picLocks noChangeAspect="1"/>
          </p:cNvPicPr>
          <p:nvPr>
            <p:custDataLst>
              <p:tags r:id="rId5"/>
            </p:custDataLst>
          </p:nvPr>
        </p:nvPicPr>
        <p:blipFill>
          <a:blip r:embed="rId30"/>
          <a:stretch>
            <a:fillRect/>
          </a:stretch>
        </p:blipFill>
        <p:spPr>
          <a:xfrm>
            <a:off x="4535307" y="2326761"/>
            <a:ext cx="1696196" cy="1175434"/>
          </a:xfrm>
          <a:prstGeom prst="rect">
            <a:avLst/>
          </a:prstGeom>
        </p:spPr>
      </p:pic>
      <p:sp>
        <p:nvSpPr>
          <p:cNvPr id="21" name="Content Placeholder 4">
            <a:extLst>
              <a:ext uri="{FF2B5EF4-FFF2-40B4-BE49-F238E27FC236}">
                <a16:creationId xmlns:a16="http://schemas.microsoft.com/office/drawing/2014/main" id="{ECDE483D-B171-D60F-E0D7-F44ED5C76C30}"/>
              </a:ext>
            </a:extLst>
          </p:cNvPr>
          <p:cNvSpPr txBox="1">
            <a:spLocks/>
          </p:cNvSpPr>
          <p:nvPr>
            <p:custDataLst>
              <p:tags r:id="rId6"/>
            </p:custDataLst>
          </p:nvPr>
        </p:nvSpPr>
        <p:spPr>
          <a:xfrm>
            <a:off x="873681" y="1332931"/>
            <a:ext cx="2131623"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Monitoring</a:t>
            </a:r>
          </a:p>
        </p:txBody>
      </p:sp>
      <p:sp>
        <p:nvSpPr>
          <p:cNvPr id="22" name="Content Placeholder 4">
            <a:extLst>
              <a:ext uri="{FF2B5EF4-FFF2-40B4-BE49-F238E27FC236}">
                <a16:creationId xmlns:a16="http://schemas.microsoft.com/office/drawing/2014/main" id="{AF528221-7C55-1592-896F-126F033C3556}"/>
              </a:ext>
            </a:extLst>
          </p:cNvPr>
          <p:cNvSpPr txBox="1">
            <a:spLocks/>
          </p:cNvSpPr>
          <p:nvPr>
            <p:custDataLst>
              <p:tags r:id="rId7"/>
            </p:custDataLst>
          </p:nvPr>
        </p:nvSpPr>
        <p:spPr>
          <a:xfrm>
            <a:off x="3801748" y="1360702"/>
            <a:ext cx="3547021"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Storage and Analysis</a:t>
            </a:r>
          </a:p>
        </p:txBody>
      </p:sp>
      <p:sp>
        <p:nvSpPr>
          <p:cNvPr id="23" name="Content Placeholder 4">
            <a:extLst>
              <a:ext uri="{FF2B5EF4-FFF2-40B4-BE49-F238E27FC236}">
                <a16:creationId xmlns:a16="http://schemas.microsoft.com/office/drawing/2014/main" id="{E6450CC2-1A40-BE37-2BE1-C1BD44359BE4}"/>
              </a:ext>
            </a:extLst>
          </p:cNvPr>
          <p:cNvSpPr txBox="1">
            <a:spLocks/>
          </p:cNvSpPr>
          <p:nvPr>
            <p:custDataLst>
              <p:tags r:id="rId8"/>
            </p:custDataLst>
          </p:nvPr>
        </p:nvSpPr>
        <p:spPr>
          <a:xfrm>
            <a:off x="8401092" y="1162147"/>
            <a:ext cx="3375553" cy="9309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dirty="0">
                <a:solidFill>
                  <a:schemeClr val="accent1"/>
                </a:solidFill>
              </a:rPr>
              <a:t>Interaction et simulation</a:t>
            </a:r>
          </a:p>
        </p:txBody>
      </p:sp>
      <p:pic>
        <p:nvPicPr>
          <p:cNvPr id="27" name="Picture 26">
            <a:extLst>
              <a:ext uri="{FF2B5EF4-FFF2-40B4-BE49-F238E27FC236}">
                <a16:creationId xmlns:a16="http://schemas.microsoft.com/office/drawing/2014/main" id="{00C56FE6-8C6A-13C5-38EE-C159DCC57F7B}"/>
              </a:ext>
            </a:extLst>
          </p:cNvPr>
          <p:cNvPicPr>
            <a:picLocks noChangeAspect="1"/>
          </p:cNvPicPr>
          <p:nvPr>
            <p:custDataLst>
              <p:tags r:id="rId9"/>
            </p:custDataLst>
          </p:nvPr>
        </p:nvPicPr>
        <p:blipFill>
          <a:blip r:embed="rId31"/>
          <a:stretch>
            <a:fillRect/>
          </a:stretch>
        </p:blipFill>
        <p:spPr>
          <a:xfrm>
            <a:off x="5444117" y="5578000"/>
            <a:ext cx="1105882" cy="908016"/>
          </a:xfrm>
          <a:prstGeom prst="rect">
            <a:avLst/>
          </a:prstGeom>
        </p:spPr>
      </p:pic>
      <p:pic>
        <p:nvPicPr>
          <p:cNvPr id="1028" name="Picture 4">
            <a:extLst>
              <a:ext uri="{FF2B5EF4-FFF2-40B4-BE49-F238E27FC236}">
                <a16:creationId xmlns:a16="http://schemas.microsoft.com/office/drawing/2014/main" id="{FDC980B7-BBC2-B2E8-C95D-41F2E71BFCC7}"/>
              </a:ext>
            </a:extLst>
          </p:cNvPr>
          <p:cNvPicPr>
            <a:picLocks noChangeAspect="1" noChangeArrowheads="1"/>
          </p:cNvPicPr>
          <p:nvPr>
            <p:custDataLst>
              <p:tags r:id="rId10"/>
            </p:custDataLst>
          </p:nvPr>
        </p:nvPicPr>
        <p:blipFill>
          <a:blip r:embed="rId32">
            <a:extLst>
              <a:ext uri="{28A0092B-C50C-407E-A947-70E740481C1C}">
                <a14:useLocalDpi xmlns:a14="http://schemas.microsoft.com/office/drawing/2010/main" val="0"/>
              </a:ext>
            </a:extLst>
          </a:blip>
          <a:srcRect/>
          <a:stretch>
            <a:fillRect/>
          </a:stretch>
        </p:blipFill>
        <p:spPr bwMode="auto">
          <a:xfrm>
            <a:off x="5383405" y="4425775"/>
            <a:ext cx="1581232" cy="117188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47F8C00-037A-9DD0-EB3E-68F42D0AC27C}"/>
              </a:ext>
            </a:extLst>
          </p:cNvPr>
          <p:cNvPicPr>
            <a:picLocks noChangeAspect="1"/>
          </p:cNvPicPr>
          <p:nvPr>
            <p:custDataLst>
              <p:tags r:id="rId11"/>
            </p:custDataLst>
          </p:nvPr>
        </p:nvPicPr>
        <p:blipFill>
          <a:blip r:embed="rId33"/>
          <a:stretch>
            <a:fillRect/>
          </a:stretch>
        </p:blipFill>
        <p:spPr>
          <a:xfrm>
            <a:off x="8465614" y="2361610"/>
            <a:ext cx="1736815" cy="622332"/>
          </a:xfrm>
          <a:prstGeom prst="rect">
            <a:avLst/>
          </a:prstGeom>
        </p:spPr>
      </p:pic>
      <p:pic>
        <p:nvPicPr>
          <p:cNvPr id="14" name="Picture 13">
            <a:extLst>
              <a:ext uri="{FF2B5EF4-FFF2-40B4-BE49-F238E27FC236}">
                <a16:creationId xmlns:a16="http://schemas.microsoft.com/office/drawing/2014/main" id="{08F855C2-F094-D908-C90F-CAFB78B236DF}"/>
              </a:ext>
            </a:extLst>
          </p:cNvPr>
          <p:cNvPicPr>
            <a:picLocks noChangeAspect="1"/>
          </p:cNvPicPr>
          <p:nvPr>
            <p:custDataLst>
              <p:tags r:id="rId12"/>
            </p:custDataLst>
          </p:nvPr>
        </p:nvPicPr>
        <p:blipFill>
          <a:blip r:embed="rId34"/>
          <a:stretch>
            <a:fillRect/>
          </a:stretch>
        </p:blipFill>
        <p:spPr>
          <a:xfrm>
            <a:off x="277420" y="4026400"/>
            <a:ext cx="1287741" cy="1764478"/>
          </a:xfrm>
          <a:prstGeom prst="rect">
            <a:avLst/>
          </a:prstGeom>
        </p:spPr>
      </p:pic>
      <p:pic>
        <p:nvPicPr>
          <p:cNvPr id="25" name="Picture 24">
            <a:extLst>
              <a:ext uri="{FF2B5EF4-FFF2-40B4-BE49-F238E27FC236}">
                <a16:creationId xmlns:a16="http://schemas.microsoft.com/office/drawing/2014/main" id="{A7E5EFFA-CE76-869B-1498-0E7C84364875}"/>
              </a:ext>
            </a:extLst>
          </p:cNvPr>
          <p:cNvPicPr>
            <a:picLocks noChangeAspect="1"/>
          </p:cNvPicPr>
          <p:nvPr>
            <p:custDataLst>
              <p:tags r:id="rId13"/>
            </p:custDataLst>
          </p:nvPr>
        </p:nvPicPr>
        <p:blipFill>
          <a:blip r:embed="rId35"/>
          <a:stretch>
            <a:fillRect/>
          </a:stretch>
        </p:blipFill>
        <p:spPr>
          <a:xfrm>
            <a:off x="3842985" y="4906273"/>
            <a:ext cx="1628193" cy="1182050"/>
          </a:xfrm>
          <a:prstGeom prst="rect">
            <a:avLst/>
          </a:prstGeom>
        </p:spPr>
      </p:pic>
      <p:pic>
        <p:nvPicPr>
          <p:cNvPr id="19" name="Picture 18">
            <a:extLst>
              <a:ext uri="{FF2B5EF4-FFF2-40B4-BE49-F238E27FC236}">
                <a16:creationId xmlns:a16="http://schemas.microsoft.com/office/drawing/2014/main" id="{7B593ADC-75A4-0FE5-8BC2-CB0F166F1E61}"/>
              </a:ext>
            </a:extLst>
          </p:cNvPr>
          <p:cNvPicPr>
            <a:picLocks noChangeAspect="1"/>
          </p:cNvPicPr>
          <p:nvPr>
            <p:custDataLst>
              <p:tags r:id="rId14"/>
            </p:custDataLst>
          </p:nvPr>
        </p:nvPicPr>
        <p:blipFill>
          <a:blip r:embed="rId28"/>
          <a:stretch>
            <a:fillRect/>
          </a:stretch>
        </p:blipFill>
        <p:spPr>
          <a:xfrm>
            <a:off x="1819512" y="4689233"/>
            <a:ext cx="902710" cy="868868"/>
          </a:xfrm>
          <a:prstGeom prst="rect">
            <a:avLst/>
          </a:prstGeom>
        </p:spPr>
      </p:pic>
      <p:pic>
        <p:nvPicPr>
          <p:cNvPr id="24" name="Picture 23">
            <a:extLst>
              <a:ext uri="{FF2B5EF4-FFF2-40B4-BE49-F238E27FC236}">
                <a16:creationId xmlns:a16="http://schemas.microsoft.com/office/drawing/2014/main" id="{6002E9AA-544D-12CE-6751-17B85094AEFD}"/>
              </a:ext>
            </a:extLst>
          </p:cNvPr>
          <p:cNvPicPr>
            <a:picLocks noChangeAspect="1"/>
          </p:cNvPicPr>
          <p:nvPr>
            <p:custDataLst>
              <p:tags r:id="rId15"/>
            </p:custDataLst>
          </p:nvPr>
        </p:nvPicPr>
        <p:blipFill>
          <a:blip r:embed="rId28"/>
          <a:stretch>
            <a:fillRect/>
          </a:stretch>
        </p:blipFill>
        <p:spPr>
          <a:xfrm>
            <a:off x="1819510" y="5558101"/>
            <a:ext cx="902710" cy="868868"/>
          </a:xfrm>
          <a:prstGeom prst="rect">
            <a:avLst/>
          </a:prstGeom>
        </p:spPr>
      </p:pic>
      <p:sp>
        <p:nvSpPr>
          <p:cNvPr id="26" name="Content Placeholder 4">
            <a:extLst>
              <a:ext uri="{FF2B5EF4-FFF2-40B4-BE49-F238E27FC236}">
                <a16:creationId xmlns:a16="http://schemas.microsoft.com/office/drawing/2014/main" id="{B7D1116B-25EA-3886-9478-77F48F9DDB81}"/>
              </a:ext>
            </a:extLst>
          </p:cNvPr>
          <p:cNvSpPr txBox="1">
            <a:spLocks/>
          </p:cNvSpPr>
          <p:nvPr>
            <p:custDataLst>
              <p:tags r:id="rId16"/>
            </p:custDataLst>
          </p:nvPr>
        </p:nvSpPr>
        <p:spPr>
          <a:xfrm>
            <a:off x="2625740" y="6111456"/>
            <a:ext cx="448195" cy="3644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1800" dirty="0"/>
              <a:t>++</a:t>
            </a:r>
            <a:endParaRPr lang="en-US" sz="1800" dirty="0"/>
          </a:p>
        </p:txBody>
      </p:sp>
      <p:sp>
        <p:nvSpPr>
          <p:cNvPr id="30" name="Double Bracket 29">
            <a:extLst>
              <a:ext uri="{FF2B5EF4-FFF2-40B4-BE49-F238E27FC236}">
                <a16:creationId xmlns:a16="http://schemas.microsoft.com/office/drawing/2014/main" id="{2EABC1A3-D37A-E3DB-DB7C-72AB776D8B3A}"/>
              </a:ext>
            </a:extLst>
          </p:cNvPr>
          <p:cNvSpPr/>
          <p:nvPr>
            <p:custDataLst>
              <p:tags r:id="rId17"/>
            </p:custDataLst>
          </p:nvPr>
        </p:nvSpPr>
        <p:spPr>
          <a:xfrm>
            <a:off x="1665428" y="3810349"/>
            <a:ext cx="1308240" cy="2665517"/>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1032" name="Picture 8">
            <a:extLst>
              <a:ext uri="{FF2B5EF4-FFF2-40B4-BE49-F238E27FC236}">
                <a16:creationId xmlns:a16="http://schemas.microsoft.com/office/drawing/2014/main" id="{009D82F1-F956-9DC1-A437-65932F45CA3D}"/>
              </a:ext>
            </a:extLst>
          </p:cNvPr>
          <p:cNvPicPr>
            <a:picLocks noChangeAspect="1" noChangeArrowheads="1"/>
          </p:cNvPicPr>
          <p:nvPr>
            <p:custDataLst>
              <p:tags r:id="rId18"/>
            </p:custDataLst>
          </p:nvPr>
        </p:nvPicPr>
        <p:blipFill>
          <a:blip r:embed="rId36">
            <a:extLst>
              <a:ext uri="{28A0092B-C50C-407E-A947-70E740481C1C}">
                <a14:useLocalDpi xmlns:a14="http://schemas.microsoft.com/office/drawing/2010/main" val="0"/>
              </a:ext>
            </a:extLst>
          </a:blip>
          <a:srcRect/>
          <a:stretch>
            <a:fillRect/>
          </a:stretch>
        </p:blipFill>
        <p:spPr bwMode="auto">
          <a:xfrm>
            <a:off x="7972467" y="5278399"/>
            <a:ext cx="8572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0BFD16E-0C08-327E-2FA2-BD3EB066B473}"/>
              </a:ext>
            </a:extLst>
          </p:cNvPr>
          <p:cNvPicPr>
            <a:picLocks noChangeAspect="1" noChangeArrowheads="1"/>
          </p:cNvPicPr>
          <p:nvPr>
            <p:custDataLst>
              <p:tags r:id="rId19"/>
            </p:custDataLst>
          </p:nvPr>
        </p:nvPicPr>
        <p:blipFill>
          <a:blip r:embed="rId37">
            <a:extLst>
              <a:ext uri="{28A0092B-C50C-407E-A947-70E740481C1C}">
                <a14:useLocalDpi xmlns:a14="http://schemas.microsoft.com/office/drawing/2010/main" val="0"/>
              </a:ext>
            </a:extLst>
          </a:blip>
          <a:srcRect/>
          <a:stretch>
            <a:fillRect/>
          </a:stretch>
        </p:blipFill>
        <p:spPr bwMode="auto">
          <a:xfrm>
            <a:off x="8938735" y="5252280"/>
            <a:ext cx="790575" cy="74295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439421F-EA4D-9691-C64D-3551DABEA468}"/>
              </a:ext>
            </a:extLst>
          </p:cNvPr>
          <p:cNvPicPr>
            <a:picLocks noChangeAspect="1" noChangeArrowheads="1"/>
          </p:cNvPicPr>
          <p:nvPr>
            <p:custDataLst>
              <p:tags r:id="rId20"/>
            </p:custDataLst>
          </p:nvPr>
        </p:nvPicPr>
        <p:blipFill>
          <a:blip r:embed="rId38">
            <a:extLst>
              <a:ext uri="{28A0092B-C50C-407E-A947-70E740481C1C}">
                <a14:useLocalDpi xmlns:a14="http://schemas.microsoft.com/office/drawing/2010/main" val="0"/>
              </a:ext>
            </a:extLst>
          </a:blip>
          <a:srcRect/>
          <a:stretch>
            <a:fillRect/>
          </a:stretch>
        </p:blipFill>
        <p:spPr bwMode="auto">
          <a:xfrm>
            <a:off x="9877126" y="5260483"/>
            <a:ext cx="866775" cy="77152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1032">
            <a:extLst>
              <a:ext uri="{FF2B5EF4-FFF2-40B4-BE49-F238E27FC236}">
                <a16:creationId xmlns:a16="http://schemas.microsoft.com/office/drawing/2014/main" id="{7CBD779F-170B-F8E7-43EB-D5065420E178}"/>
              </a:ext>
            </a:extLst>
          </p:cNvPr>
          <p:cNvPicPr>
            <a:picLocks noChangeAspect="1"/>
          </p:cNvPicPr>
          <p:nvPr>
            <p:custDataLst>
              <p:tags r:id="rId21"/>
            </p:custDataLst>
          </p:nvPr>
        </p:nvPicPr>
        <p:blipFill>
          <a:blip r:embed="rId39"/>
          <a:stretch>
            <a:fillRect/>
          </a:stretch>
        </p:blipFill>
        <p:spPr>
          <a:xfrm>
            <a:off x="7771923" y="3259843"/>
            <a:ext cx="3175786" cy="1762967"/>
          </a:xfrm>
          <a:prstGeom prst="rect">
            <a:avLst/>
          </a:prstGeom>
        </p:spPr>
      </p:pic>
      <p:sp>
        <p:nvSpPr>
          <p:cNvPr id="1035" name="Double Bracket 1034">
            <a:extLst>
              <a:ext uri="{FF2B5EF4-FFF2-40B4-BE49-F238E27FC236}">
                <a16:creationId xmlns:a16="http://schemas.microsoft.com/office/drawing/2014/main" id="{D850DF38-CF2B-6A19-69BE-91A29F3CAFCE}"/>
              </a:ext>
            </a:extLst>
          </p:cNvPr>
          <p:cNvSpPr/>
          <p:nvPr>
            <p:custDataLst>
              <p:tags r:id="rId22"/>
            </p:custDataLst>
          </p:nvPr>
        </p:nvSpPr>
        <p:spPr>
          <a:xfrm>
            <a:off x="180974" y="1260340"/>
            <a:ext cx="3243731" cy="540715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7" name="Double Bracket 1036">
            <a:extLst>
              <a:ext uri="{FF2B5EF4-FFF2-40B4-BE49-F238E27FC236}">
                <a16:creationId xmlns:a16="http://schemas.microsoft.com/office/drawing/2014/main" id="{7F6E0D64-A301-9737-1406-2A4B5E880A65}"/>
              </a:ext>
            </a:extLst>
          </p:cNvPr>
          <p:cNvSpPr/>
          <p:nvPr>
            <p:custDataLst>
              <p:tags r:id="rId23"/>
            </p:custDataLst>
          </p:nvPr>
        </p:nvSpPr>
        <p:spPr>
          <a:xfrm>
            <a:off x="3572521" y="1260340"/>
            <a:ext cx="3736115" cy="5398968"/>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8" name="Double Bracket 1037">
            <a:extLst>
              <a:ext uri="{FF2B5EF4-FFF2-40B4-BE49-F238E27FC236}">
                <a16:creationId xmlns:a16="http://schemas.microsoft.com/office/drawing/2014/main" id="{BE8C21BC-B62A-62EA-23A1-C24959040916}"/>
              </a:ext>
            </a:extLst>
          </p:cNvPr>
          <p:cNvSpPr/>
          <p:nvPr>
            <p:custDataLst>
              <p:tags r:id="rId24"/>
            </p:custDataLst>
          </p:nvPr>
        </p:nvSpPr>
        <p:spPr>
          <a:xfrm>
            <a:off x="7496586" y="1222681"/>
            <a:ext cx="3658819" cy="540715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1030" name="Picture 6" descr="Free database storage data vector">
            <a:extLst>
              <a:ext uri="{FF2B5EF4-FFF2-40B4-BE49-F238E27FC236}">
                <a16:creationId xmlns:a16="http://schemas.microsoft.com/office/drawing/2014/main" id="{5458623D-97CB-8A98-0481-E4CA7F77BAE9}"/>
              </a:ext>
            </a:extLst>
          </p:cNvPr>
          <p:cNvPicPr>
            <a:picLocks noChangeAspect="1" noChangeArrowheads="1"/>
          </p:cNvPicPr>
          <p:nvPr>
            <p:custDataLst>
              <p:tags r:id="rId25"/>
            </p:custDataLst>
          </p:nvPr>
        </p:nvPicPr>
        <p:blipFill>
          <a:blip r:embed="rId40">
            <a:extLst>
              <a:ext uri="{28A0092B-C50C-407E-A947-70E740481C1C}">
                <a14:useLocalDpi xmlns:a14="http://schemas.microsoft.com/office/drawing/2010/main" val="0"/>
              </a:ext>
            </a:extLst>
          </a:blip>
          <a:srcRect/>
          <a:stretch>
            <a:fillRect/>
          </a:stretch>
        </p:blipFill>
        <p:spPr bwMode="auto">
          <a:xfrm>
            <a:off x="4277523" y="4126276"/>
            <a:ext cx="1105882" cy="1105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3498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E239250-0925-4906-9633-5C94A2458960}"/>
              </a:ext>
            </a:extLst>
          </p:cNvPr>
          <p:cNvSpPr>
            <a:spLocks noGrp="1"/>
          </p:cNvSpPr>
          <p:nvPr>
            <p:ph type="title"/>
            <p:custDataLst>
              <p:tags r:id="rId1"/>
            </p:custDataLst>
          </p:nvPr>
        </p:nvSpPr>
        <p:spPr>
          <a:xfrm>
            <a:off x="558343" y="525380"/>
            <a:ext cx="7973182" cy="507233"/>
          </a:xfrm>
        </p:spPr>
        <p:txBody>
          <a:bodyPr/>
          <a:lstStyle/>
          <a:p>
            <a:r>
              <a:rPr lang="en-CA" sz="1600"/>
              <a:t>Digital Twins &amp; AR </a:t>
            </a:r>
            <a:r>
              <a:rPr lang="fr-CA" sz="1600"/>
              <a:t>: </a:t>
            </a:r>
            <a:r>
              <a:rPr lang="fr-CA" sz="1600" err="1"/>
              <a:t>Transforming</a:t>
            </a:r>
            <a:r>
              <a:rPr lang="fr-CA" sz="1600"/>
              <a:t> GC Operations</a:t>
            </a:r>
            <a:endParaRPr lang="en-CA" sz="1600"/>
          </a:p>
        </p:txBody>
      </p:sp>
      <p:sp>
        <p:nvSpPr>
          <p:cNvPr id="16" name="Text Placeholder 15">
            <a:extLst>
              <a:ext uri="{FF2B5EF4-FFF2-40B4-BE49-F238E27FC236}">
                <a16:creationId xmlns:a16="http://schemas.microsoft.com/office/drawing/2014/main" id="{94CF262D-E916-4EAE-A9F8-27DAE225C9DE}"/>
              </a:ext>
            </a:extLst>
          </p:cNvPr>
          <p:cNvSpPr>
            <a:spLocks noGrp="1"/>
          </p:cNvSpPr>
          <p:nvPr>
            <p:ph type="body" sz="quarter" idx="13"/>
            <p:custDataLst>
              <p:tags r:id="rId2"/>
            </p:custDataLst>
          </p:nvPr>
        </p:nvSpPr>
        <p:spPr/>
        <p:txBody>
          <a:bodyPr/>
          <a:lstStyle/>
          <a:p>
            <a:r>
              <a:rPr lang="en-CA"/>
              <a:t>Our Proof of Concept </a:t>
            </a:r>
            <a:r>
              <a:rPr lang="fr-CA"/>
              <a:t>(part 2)</a:t>
            </a:r>
            <a:endParaRPr lang="en-CA"/>
          </a:p>
        </p:txBody>
      </p:sp>
      <p:pic>
        <p:nvPicPr>
          <p:cNvPr id="10" name="Picture 9">
            <a:extLst>
              <a:ext uri="{FF2B5EF4-FFF2-40B4-BE49-F238E27FC236}">
                <a16:creationId xmlns:a16="http://schemas.microsoft.com/office/drawing/2014/main" id="{7C445445-07A7-E259-7A62-EEB22B410B11}"/>
              </a:ext>
            </a:extLst>
          </p:cNvPr>
          <p:cNvPicPr>
            <a:picLocks noChangeAspect="1"/>
          </p:cNvPicPr>
          <p:nvPr>
            <p:custDataLst>
              <p:tags r:id="rId3"/>
            </p:custDataLst>
          </p:nvPr>
        </p:nvPicPr>
        <p:blipFill>
          <a:blip r:embed="rId27"/>
          <a:stretch>
            <a:fillRect/>
          </a:stretch>
        </p:blipFill>
        <p:spPr>
          <a:xfrm>
            <a:off x="1819511" y="3810349"/>
            <a:ext cx="902710" cy="868868"/>
          </a:xfrm>
          <a:prstGeom prst="rect">
            <a:avLst/>
          </a:prstGeom>
        </p:spPr>
      </p:pic>
      <p:pic>
        <p:nvPicPr>
          <p:cNvPr id="17" name="Picture 16">
            <a:extLst>
              <a:ext uri="{FF2B5EF4-FFF2-40B4-BE49-F238E27FC236}">
                <a16:creationId xmlns:a16="http://schemas.microsoft.com/office/drawing/2014/main" id="{1E6E5BED-2101-D651-D591-87B0CE3FC702}"/>
              </a:ext>
            </a:extLst>
          </p:cNvPr>
          <p:cNvPicPr>
            <a:picLocks noChangeAspect="1"/>
          </p:cNvPicPr>
          <p:nvPr>
            <p:custDataLst>
              <p:tags r:id="rId4"/>
            </p:custDataLst>
          </p:nvPr>
        </p:nvPicPr>
        <p:blipFill>
          <a:blip r:embed="rId28"/>
          <a:stretch>
            <a:fillRect/>
          </a:stretch>
        </p:blipFill>
        <p:spPr>
          <a:xfrm>
            <a:off x="1006732" y="2129656"/>
            <a:ext cx="1317391" cy="1299344"/>
          </a:xfrm>
          <a:prstGeom prst="rect">
            <a:avLst/>
          </a:prstGeom>
        </p:spPr>
      </p:pic>
      <p:pic>
        <p:nvPicPr>
          <p:cNvPr id="20" name="Picture 19">
            <a:extLst>
              <a:ext uri="{FF2B5EF4-FFF2-40B4-BE49-F238E27FC236}">
                <a16:creationId xmlns:a16="http://schemas.microsoft.com/office/drawing/2014/main" id="{0AD251B0-B81D-B969-38CC-DC0D0B07BCD8}"/>
              </a:ext>
            </a:extLst>
          </p:cNvPr>
          <p:cNvPicPr>
            <a:picLocks noChangeAspect="1"/>
          </p:cNvPicPr>
          <p:nvPr>
            <p:custDataLst>
              <p:tags r:id="rId5"/>
            </p:custDataLst>
          </p:nvPr>
        </p:nvPicPr>
        <p:blipFill>
          <a:blip r:embed="rId29"/>
          <a:stretch>
            <a:fillRect/>
          </a:stretch>
        </p:blipFill>
        <p:spPr>
          <a:xfrm>
            <a:off x="4535307" y="2272626"/>
            <a:ext cx="1696196" cy="1175434"/>
          </a:xfrm>
          <a:prstGeom prst="rect">
            <a:avLst/>
          </a:prstGeom>
        </p:spPr>
      </p:pic>
      <p:sp>
        <p:nvSpPr>
          <p:cNvPr id="21" name="Content Placeholder 4">
            <a:extLst>
              <a:ext uri="{FF2B5EF4-FFF2-40B4-BE49-F238E27FC236}">
                <a16:creationId xmlns:a16="http://schemas.microsoft.com/office/drawing/2014/main" id="{ECDE483D-B171-D60F-E0D7-F44ED5C76C30}"/>
              </a:ext>
            </a:extLst>
          </p:cNvPr>
          <p:cNvSpPr txBox="1">
            <a:spLocks/>
          </p:cNvSpPr>
          <p:nvPr>
            <p:custDataLst>
              <p:tags r:id="rId6"/>
            </p:custDataLst>
          </p:nvPr>
        </p:nvSpPr>
        <p:spPr>
          <a:xfrm>
            <a:off x="873681" y="1332931"/>
            <a:ext cx="2131623"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a:solidFill>
                  <a:schemeClr val="accent1"/>
                </a:solidFill>
              </a:rPr>
              <a:t>Monitoring</a:t>
            </a:r>
          </a:p>
        </p:txBody>
      </p:sp>
      <p:sp>
        <p:nvSpPr>
          <p:cNvPr id="22" name="Content Placeholder 4">
            <a:extLst>
              <a:ext uri="{FF2B5EF4-FFF2-40B4-BE49-F238E27FC236}">
                <a16:creationId xmlns:a16="http://schemas.microsoft.com/office/drawing/2014/main" id="{AF528221-7C55-1592-896F-126F033C3556}"/>
              </a:ext>
            </a:extLst>
          </p:cNvPr>
          <p:cNvSpPr txBox="1">
            <a:spLocks/>
          </p:cNvSpPr>
          <p:nvPr>
            <p:custDataLst>
              <p:tags r:id="rId7"/>
            </p:custDataLst>
          </p:nvPr>
        </p:nvSpPr>
        <p:spPr>
          <a:xfrm>
            <a:off x="3801748" y="1360702"/>
            <a:ext cx="3547021" cy="451817"/>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2400">
                <a:solidFill>
                  <a:schemeClr val="accent1"/>
                </a:solidFill>
              </a:rPr>
              <a:t>Storage and Analysis</a:t>
            </a:r>
          </a:p>
        </p:txBody>
      </p:sp>
      <p:sp>
        <p:nvSpPr>
          <p:cNvPr id="23" name="Content Placeholder 4">
            <a:extLst>
              <a:ext uri="{FF2B5EF4-FFF2-40B4-BE49-F238E27FC236}">
                <a16:creationId xmlns:a16="http://schemas.microsoft.com/office/drawing/2014/main" id="{E6450CC2-1A40-BE37-2BE1-C1BD44359BE4}"/>
              </a:ext>
            </a:extLst>
          </p:cNvPr>
          <p:cNvSpPr txBox="1">
            <a:spLocks/>
          </p:cNvSpPr>
          <p:nvPr>
            <p:custDataLst>
              <p:tags r:id="rId8"/>
            </p:custDataLst>
          </p:nvPr>
        </p:nvSpPr>
        <p:spPr>
          <a:xfrm>
            <a:off x="7572741" y="1176209"/>
            <a:ext cx="3583802" cy="765259"/>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lgn="ctr">
              <a:buFont typeface="Arial" panose="020B0604020202020204" pitchFamily="34" charset="0"/>
              <a:buNone/>
            </a:pPr>
            <a:r>
              <a:rPr lang="en-CA" sz="2400">
                <a:solidFill>
                  <a:schemeClr val="accent1"/>
                </a:solidFill>
              </a:rPr>
              <a:t>Interaction and simulation</a:t>
            </a:r>
          </a:p>
        </p:txBody>
      </p:sp>
      <p:pic>
        <p:nvPicPr>
          <p:cNvPr id="3" name="Picture 2">
            <a:extLst>
              <a:ext uri="{FF2B5EF4-FFF2-40B4-BE49-F238E27FC236}">
                <a16:creationId xmlns:a16="http://schemas.microsoft.com/office/drawing/2014/main" id="{747F8C00-037A-9DD0-EB3E-68F42D0AC27C}"/>
              </a:ext>
            </a:extLst>
          </p:cNvPr>
          <p:cNvPicPr>
            <a:picLocks noChangeAspect="1"/>
          </p:cNvPicPr>
          <p:nvPr>
            <p:custDataLst>
              <p:tags r:id="rId9"/>
            </p:custDataLst>
          </p:nvPr>
        </p:nvPicPr>
        <p:blipFill>
          <a:blip r:embed="rId30"/>
          <a:stretch>
            <a:fillRect/>
          </a:stretch>
        </p:blipFill>
        <p:spPr>
          <a:xfrm>
            <a:off x="8465614" y="2359738"/>
            <a:ext cx="1736815" cy="622332"/>
          </a:xfrm>
          <a:prstGeom prst="rect">
            <a:avLst/>
          </a:prstGeom>
        </p:spPr>
      </p:pic>
      <p:pic>
        <p:nvPicPr>
          <p:cNvPr id="14" name="Picture 13">
            <a:extLst>
              <a:ext uri="{FF2B5EF4-FFF2-40B4-BE49-F238E27FC236}">
                <a16:creationId xmlns:a16="http://schemas.microsoft.com/office/drawing/2014/main" id="{08F855C2-F094-D908-C90F-CAFB78B236DF}"/>
              </a:ext>
            </a:extLst>
          </p:cNvPr>
          <p:cNvPicPr>
            <a:picLocks noChangeAspect="1"/>
          </p:cNvPicPr>
          <p:nvPr>
            <p:custDataLst>
              <p:tags r:id="rId10"/>
            </p:custDataLst>
          </p:nvPr>
        </p:nvPicPr>
        <p:blipFill>
          <a:blip r:embed="rId31"/>
          <a:stretch>
            <a:fillRect/>
          </a:stretch>
        </p:blipFill>
        <p:spPr>
          <a:xfrm>
            <a:off x="277420" y="4026400"/>
            <a:ext cx="1287741" cy="1764478"/>
          </a:xfrm>
          <a:prstGeom prst="rect">
            <a:avLst/>
          </a:prstGeom>
        </p:spPr>
      </p:pic>
      <p:pic>
        <p:nvPicPr>
          <p:cNvPr id="19" name="Picture 18">
            <a:extLst>
              <a:ext uri="{FF2B5EF4-FFF2-40B4-BE49-F238E27FC236}">
                <a16:creationId xmlns:a16="http://schemas.microsoft.com/office/drawing/2014/main" id="{7B593ADC-75A4-0FE5-8BC2-CB0F166F1E61}"/>
              </a:ext>
            </a:extLst>
          </p:cNvPr>
          <p:cNvPicPr>
            <a:picLocks noChangeAspect="1"/>
          </p:cNvPicPr>
          <p:nvPr>
            <p:custDataLst>
              <p:tags r:id="rId11"/>
            </p:custDataLst>
          </p:nvPr>
        </p:nvPicPr>
        <p:blipFill>
          <a:blip r:embed="rId27"/>
          <a:stretch>
            <a:fillRect/>
          </a:stretch>
        </p:blipFill>
        <p:spPr>
          <a:xfrm>
            <a:off x="1819512" y="4689233"/>
            <a:ext cx="902710" cy="868868"/>
          </a:xfrm>
          <a:prstGeom prst="rect">
            <a:avLst/>
          </a:prstGeom>
        </p:spPr>
      </p:pic>
      <p:pic>
        <p:nvPicPr>
          <p:cNvPr id="24" name="Picture 23">
            <a:extLst>
              <a:ext uri="{FF2B5EF4-FFF2-40B4-BE49-F238E27FC236}">
                <a16:creationId xmlns:a16="http://schemas.microsoft.com/office/drawing/2014/main" id="{6002E9AA-544D-12CE-6751-17B85094AEFD}"/>
              </a:ext>
            </a:extLst>
          </p:cNvPr>
          <p:cNvPicPr>
            <a:picLocks noChangeAspect="1"/>
          </p:cNvPicPr>
          <p:nvPr>
            <p:custDataLst>
              <p:tags r:id="rId12"/>
            </p:custDataLst>
          </p:nvPr>
        </p:nvPicPr>
        <p:blipFill>
          <a:blip r:embed="rId27"/>
          <a:stretch>
            <a:fillRect/>
          </a:stretch>
        </p:blipFill>
        <p:spPr>
          <a:xfrm>
            <a:off x="1819510" y="5558101"/>
            <a:ext cx="902710" cy="868868"/>
          </a:xfrm>
          <a:prstGeom prst="rect">
            <a:avLst/>
          </a:prstGeom>
        </p:spPr>
      </p:pic>
      <p:sp>
        <p:nvSpPr>
          <p:cNvPr id="26" name="Content Placeholder 4">
            <a:extLst>
              <a:ext uri="{FF2B5EF4-FFF2-40B4-BE49-F238E27FC236}">
                <a16:creationId xmlns:a16="http://schemas.microsoft.com/office/drawing/2014/main" id="{B7D1116B-25EA-3886-9478-77F48F9DDB81}"/>
              </a:ext>
            </a:extLst>
          </p:cNvPr>
          <p:cNvSpPr txBox="1">
            <a:spLocks/>
          </p:cNvSpPr>
          <p:nvPr>
            <p:custDataLst>
              <p:tags r:id="rId13"/>
            </p:custDataLst>
          </p:nvPr>
        </p:nvSpPr>
        <p:spPr>
          <a:xfrm>
            <a:off x="2625740" y="6111456"/>
            <a:ext cx="448195" cy="364410"/>
          </a:xfrm>
          <a:prstGeom prst="rect">
            <a:avLst/>
          </a:prstGeom>
        </p:spPr>
        <p:txBody>
          <a:bodyPr vert="horz" lIns="0" tIns="0" rIns="0" bIns="0" rtlCol="0">
            <a:noAutofit/>
          </a:bodyPr>
          <a:lstStyle>
            <a:lvl1pPr marL="36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600" b="1" kern="1200">
                <a:solidFill>
                  <a:schemeClr val="tx1"/>
                </a:solidFill>
                <a:latin typeface="+mj-lt"/>
                <a:ea typeface="+mn-ea"/>
                <a:cs typeface="+mn-cs"/>
              </a:defRPr>
            </a:lvl1pPr>
            <a:lvl2pPr marL="36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1" kern="1200">
                <a:solidFill>
                  <a:schemeClr val="tx1"/>
                </a:solidFill>
                <a:latin typeface="+mn-lt"/>
                <a:ea typeface="+mn-ea"/>
                <a:cs typeface="+mn-cs"/>
              </a:defRPr>
            </a:lvl2pPr>
            <a:lvl3pPr marL="72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3200" b="1" kern="1200">
                <a:solidFill>
                  <a:schemeClr val="accent1"/>
                </a:solidFill>
                <a:latin typeface="+mj-lt"/>
                <a:ea typeface="+mn-ea"/>
                <a:cs typeface="+mn-cs"/>
              </a:defRPr>
            </a:lvl3pPr>
            <a:lvl4pPr marL="72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b="0" kern="1200">
                <a:solidFill>
                  <a:schemeClr val="tx1"/>
                </a:solidFill>
                <a:latin typeface="+mj-lt"/>
                <a:ea typeface="+mn-ea"/>
                <a:cs typeface="+mn-cs"/>
              </a:defRPr>
            </a:lvl4pPr>
            <a:lvl5pPr marL="108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800" b="1" kern="1200">
                <a:solidFill>
                  <a:schemeClr val="accent2"/>
                </a:solidFill>
                <a:latin typeface="+mj-lt"/>
                <a:ea typeface="+mn-ea"/>
                <a:cs typeface="+mn-cs"/>
              </a:defRPr>
            </a:lvl5pPr>
            <a:lvl6pPr marL="1080000" marR="0" indent="-45720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sz="1800" kern="1200">
                <a:solidFill>
                  <a:schemeClr val="tx1"/>
                </a:solidFill>
                <a:latin typeface="+mn-lt"/>
                <a:ea typeface="+mn-ea"/>
                <a:cs typeface="+mn-cs"/>
              </a:defRPr>
            </a:lvl6pPr>
            <a:lvl7pPr marL="1440000" marR="0" indent="-4572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sz="2400" b="1" i="0" kern="1200">
                <a:solidFill>
                  <a:schemeClr val="accent5"/>
                </a:solidFill>
                <a:latin typeface="+mj-lt"/>
                <a:ea typeface="+mn-ea"/>
                <a:cs typeface="+mn-cs"/>
              </a:defRPr>
            </a:lvl7pPr>
            <a:lvl8pPr marL="1440000" marR="0" indent="-4572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kern="1200">
                <a:solidFill>
                  <a:schemeClr val="tx1"/>
                </a:solidFill>
                <a:latin typeface="+mn-lt"/>
                <a:ea typeface="+mn-ea"/>
                <a:cs typeface="+mn-cs"/>
              </a:defRPr>
            </a:lvl8pPr>
            <a:lvl9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800" i="1" kern="1200">
                <a:solidFill>
                  <a:schemeClr val="tx2"/>
                </a:solidFill>
                <a:latin typeface="+mn-lt"/>
                <a:ea typeface="+mn-ea"/>
                <a:cs typeface="+mn-cs"/>
              </a:defRPr>
            </a:lvl9pPr>
          </a:lstStyle>
          <a:p>
            <a:pPr marL="0" indent="0">
              <a:buFont typeface="Arial" panose="020B0604020202020204" pitchFamily="34" charset="0"/>
              <a:buNone/>
            </a:pPr>
            <a:r>
              <a:rPr lang="en-CA" sz="1800"/>
              <a:t>++</a:t>
            </a:r>
            <a:endParaRPr lang="en-US" sz="1800"/>
          </a:p>
        </p:txBody>
      </p:sp>
      <p:pic>
        <p:nvPicPr>
          <p:cNvPr id="1032" name="Picture 8">
            <a:extLst>
              <a:ext uri="{FF2B5EF4-FFF2-40B4-BE49-F238E27FC236}">
                <a16:creationId xmlns:a16="http://schemas.microsoft.com/office/drawing/2014/main" id="{009D82F1-F956-9DC1-A437-65932F45CA3D}"/>
              </a:ext>
            </a:extLst>
          </p:cNvPr>
          <p:cNvPicPr>
            <a:picLocks noChangeAspect="1" noChangeArrowheads="1"/>
          </p:cNvPicPr>
          <p:nvPr>
            <p:custDataLst>
              <p:tags r:id="rId14"/>
            </p:custDataLst>
          </p:nvPr>
        </p:nvPicPr>
        <p:blipFill>
          <a:blip r:embed="rId32">
            <a:extLst>
              <a:ext uri="{28A0092B-C50C-407E-A947-70E740481C1C}">
                <a14:useLocalDpi xmlns:a14="http://schemas.microsoft.com/office/drawing/2010/main" val="0"/>
              </a:ext>
            </a:extLst>
          </a:blip>
          <a:srcRect/>
          <a:stretch>
            <a:fillRect/>
          </a:stretch>
        </p:blipFill>
        <p:spPr bwMode="auto">
          <a:xfrm>
            <a:off x="7972467" y="5278399"/>
            <a:ext cx="8572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0BFD16E-0C08-327E-2FA2-BD3EB066B473}"/>
              </a:ext>
            </a:extLst>
          </p:cNvPr>
          <p:cNvPicPr>
            <a:picLocks noChangeAspect="1" noChangeArrowheads="1"/>
          </p:cNvPicPr>
          <p:nvPr>
            <p:custDataLst>
              <p:tags r:id="rId15"/>
            </p:custDataLst>
          </p:nvPr>
        </p:nvPicPr>
        <p:blipFill>
          <a:blip r:embed="rId33">
            <a:extLst>
              <a:ext uri="{28A0092B-C50C-407E-A947-70E740481C1C}">
                <a14:useLocalDpi xmlns:a14="http://schemas.microsoft.com/office/drawing/2010/main" val="0"/>
              </a:ext>
            </a:extLst>
          </a:blip>
          <a:srcRect/>
          <a:stretch>
            <a:fillRect/>
          </a:stretch>
        </p:blipFill>
        <p:spPr bwMode="auto">
          <a:xfrm>
            <a:off x="8938735" y="5252280"/>
            <a:ext cx="790575" cy="74295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439421F-EA4D-9691-C64D-3551DABEA468}"/>
              </a:ext>
            </a:extLst>
          </p:cNvPr>
          <p:cNvPicPr>
            <a:picLocks noChangeAspect="1" noChangeArrowheads="1"/>
          </p:cNvPicPr>
          <p:nvPr>
            <p:custDataLst>
              <p:tags r:id="rId16"/>
            </p:custDataLst>
          </p:nvPr>
        </p:nvPicPr>
        <p:blipFill>
          <a:blip r:embed="rId34">
            <a:extLst>
              <a:ext uri="{28A0092B-C50C-407E-A947-70E740481C1C}">
                <a14:useLocalDpi xmlns:a14="http://schemas.microsoft.com/office/drawing/2010/main" val="0"/>
              </a:ext>
            </a:extLst>
          </a:blip>
          <a:srcRect/>
          <a:stretch>
            <a:fillRect/>
          </a:stretch>
        </p:blipFill>
        <p:spPr bwMode="auto">
          <a:xfrm>
            <a:off x="9877126" y="5260483"/>
            <a:ext cx="866775" cy="77152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1032">
            <a:extLst>
              <a:ext uri="{FF2B5EF4-FFF2-40B4-BE49-F238E27FC236}">
                <a16:creationId xmlns:a16="http://schemas.microsoft.com/office/drawing/2014/main" id="{7CBD779F-170B-F8E7-43EB-D5065420E178}"/>
              </a:ext>
            </a:extLst>
          </p:cNvPr>
          <p:cNvPicPr>
            <a:picLocks noChangeAspect="1"/>
          </p:cNvPicPr>
          <p:nvPr>
            <p:custDataLst>
              <p:tags r:id="rId17"/>
            </p:custDataLst>
          </p:nvPr>
        </p:nvPicPr>
        <p:blipFill>
          <a:blip r:embed="rId35"/>
          <a:stretch>
            <a:fillRect/>
          </a:stretch>
        </p:blipFill>
        <p:spPr>
          <a:xfrm>
            <a:off x="7850904" y="3248751"/>
            <a:ext cx="3175786" cy="1762967"/>
          </a:xfrm>
          <a:prstGeom prst="rect">
            <a:avLst/>
          </a:prstGeom>
        </p:spPr>
      </p:pic>
      <p:sp>
        <p:nvSpPr>
          <p:cNvPr id="1035" name="Double Bracket 1034">
            <a:extLst>
              <a:ext uri="{FF2B5EF4-FFF2-40B4-BE49-F238E27FC236}">
                <a16:creationId xmlns:a16="http://schemas.microsoft.com/office/drawing/2014/main" id="{D850DF38-CF2B-6A19-69BE-91A29F3CAFCE}"/>
              </a:ext>
            </a:extLst>
          </p:cNvPr>
          <p:cNvSpPr/>
          <p:nvPr>
            <p:custDataLst>
              <p:tags r:id="rId18"/>
            </p:custDataLst>
          </p:nvPr>
        </p:nvSpPr>
        <p:spPr>
          <a:xfrm>
            <a:off x="180974" y="1211970"/>
            <a:ext cx="3243731"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7" name="Double Bracket 1036">
            <a:extLst>
              <a:ext uri="{FF2B5EF4-FFF2-40B4-BE49-F238E27FC236}">
                <a16:creationId xmlns:a16="http://schemas.microsoft.com/office/drawing/2014/main" id="{7F6E0D64-A301-9737-1406-2A4B5E880A65}"/>
              </a:ext>
            </a:extLst>
          </p:cNvPr>
          <p:cNvSpPr/>
          <p:nvPr>
            <p:custDataLst>
              <p:tags r:id="rId19"/>
            </p:custDataLst>
          </p:nvPr>
        </p:nvSpPr>
        <p:spPr>
          <a:xfrm>
            <a:off x="3572521" y="1203778"/>
            <a:ext cx="3736115"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38" name="Double Bracket 1037">
            <a:extLst>
              <a:ext uri="{FF2B5EF4-FFF2-40B4-BE49-F238E27FC236}">
                <a16:creationId xmlns:a16="http://schemas.microsoft.com/office/drawing/2014/main" id="{BE8C21BC-B62A-62EA-23A1-C24959040916}"/>
              </a:ext>
            </a:extLst>
          </p:cNvPr>
          <p:cNvSpPr/>
          <p:nvPr>
            <p:custDataLst>
              <p:tags r:id="rId20"/>
            </p:custDataLst>
          </p:nvPr>
        </p:nvSpPr>
        <p:spPr>
          <a:xfrm>
            <a:off x="7496585" y="1174310"/>
            <a:ext cx="3736115" cy="545553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8" name="Picture 7">
            <a:extLst>
              <a:ext uri="{FF2B5EF4-FFF2-40B4-BE49-F238E27FC236}">
                <a16:creationId xmlns:a16="http://schemas.microsoft.com/office/drawing/2014/main" id="{C9B38F6D-3B40-9303-DA13-51CCEDB685F7}"/>
              </a:ext>
            </a:extLst>
          </p:cNvPr>
          <p:cNvPicPr>
            <a:picLocks noChangeAspect="1"/>
          </p:cNvPicPr>
          <p:nvPr>
            <p:custDataLst>
              <p:tags r:id="rId21"/>
            </p:custDataLst>
          </p:nvPr>
        </p:nvPicPr>
        <p:blipFill>
          <a:blip r:embed="rId36"/>
          <a:stretch>
            <a:fillRect/>
          </a:stretch>
        </p:blipFill>
        <p:spPr>
          <a:xfrm>
            <a:off x="5444117" y="5578000"/>
            <a:ext cx="1105882" cy="908016"/>
          </a:xfrm>
          <a:prstGeom prst="rect">
            <a:avLst/>
          </a:prstGeom>
        </p:spPr>
      </p:pic>
      <p:pic>
        <p:nvPicPr>
          <p:cNvPr id="9" name="Picture 4">
            <a:extLst>
              <a:ext uri="{FF2B5EF4-FFF2-40B4-BE49-F238E27FC236}">
                <a16:creationId xmlns:a16="http://schemas.microsoft.com/office/drawing/2014/main" id="{181E347F-EBCD-8EC3-6DD5-F86C2C62828B}"/>
              </a:ext>
            </a:extLst>
          </p:cNvPr>
          <p:cNvPicPr>
            <a:picLocks noChangeAspect="1" noChangeArrowheads="1"/>
          </p:cNvPicPr>
          <p:nvPr>
            <p:custDataLst>
              <p:tags r:id="rId22"/>
            </p:custDataLst>
          </p:nvPr>
        </p:nvPicPr>
        <p:blipFill>
          <a:blip r:embed="rId37">
            <a:extLst>
              <a:ext uri="{28A0092B-C50C-407E-A947-70E740481C1C}">
                <a14:useLocalDpi xmlns:a14="http://schemas.microsoft.com/office/drawing/2010/main" val="0"/>
              </a:ext>
            </a:extLst>
          </a:blip>
          <a:srcRect/>
          <a:stretch>
            <a:fillRect/>
          </a:stretch>
        </p:blipFill>
        <p:spPr bwMode="auto">
          <a:xfrm>
            <a:off x="5383405" y="4425775"/>
            <a:ext cx="1581232" cy="117188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4401D8DF-E614-0D66-DB45-16D9B64BBCCB}"/>
              </a:ext>
            </a:extLst>
          </p:cNvPr>
          <p:cNvPicPr>
            <a:picLocks noChangeAspect="1"/>
          </p:cNvPicPr>
          <p:nvPr>
            <p:custDataLst>
              <p:tags r:id="rId23"/>
            </p:custDataLst>
          </p:nvPr>
        </p:nvPicPr>
        <p:blipFill>
          <a:blip r:embed="rId38"/>
          <a:stretch>
            <a:fillRect/>
          </a:stretch>
        </p:blipFill>
        <p:spPr>
          <a:xfrm>
            <a:off x="3842985" y="4906273"/>
            <a:ext cx="1628193" cy="1182050"/>
          </a:xfrm>
          <a:prstGeom prst="rect">
            <a:avLst/>
          </a:prstGeom>
        </p:spPr>
      </p:pic>
      <p:pic>
        <p:nvPicPr>
          <p:cNvPr id="12" name="Picture 6" descr="Free database storage data vector">
            <a:extLst>
              <a:ext uri="{FF2B5EF4-FFF2-40B4-BE49-F238E27FC236}">
                <a16:creationId xmlns:a16="http://schemas.microsoft.com/office/drawing/2014/main" id="{56F61681-F7D7-9333-719B-BA85D7735E1B}"/>
              </a:ext>
            </a:extLst>
          </p:cNvPr>
          <p:cNvPicPr>
            <a:picLocks noChangeAspect="1" noChangeArrowheads="1"/>
          </p:cNvPicPr>
          <p:nvPr>
            <p:custDataLst>
              <p:tags r:id="rId24"/>
            </p:custDataLst>
          </p:nvPr>
        </p:nvPicPr>
        <p:blipFill>
          <a:blip r:embed="rId39">
            <a:extLst>
              <a:ext uri="{28A0092B-C50C-407E-A947-70E740481C1C}">
                <a14:useLocalDpi xmlns:a14="http://schemas.microsoft.com/office/drawing/2010/main" val="0"/>
              </a:ext>
            </a:extLst>
          </a:blip>
          <a:srcRect/>
          <a:stretch>
            <a:fillRect/>
          </a:stretch>
        </p:blipFill>
        <p:spPr bwMode="auto">
          <a:xfrm>
            <a:off x="4277523" y="4126276"/>
            <a:ext cx="1105882" cy="1105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0929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650C2E-EF6A-79D9-98FA-9DC4F729503F}"/>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EE2FFDB6-F51B-FF26-396F-3E7193B2CBEC}"/>
              </a:ext>
              <a:ext uri="{C183D7F6-B498-43B3-948B-1728B52AA6E4}">
                <adec:decorative xmlns:adec="http://schemas.microsoft.com/office/drawing/2017/decorative" val="1"/>
              </a:ext>
            </a:extLst>
          </p:cNvPr>
          <p:cNvSpPr>
            <a:spLocks/>
          </p:cNvSpPr>
          <p:nvPr/>
        </p:nvSpPr>
        <p:spPr>
          <a:xfrm>
            <a:off x="2" y="345056"/>
            <a:ext cx="12070084" cy="6168432"/>
          </a:xfrm>
          <a:prstGeom prst="rect">
            <a:avLst/>
          </a:prstGeom>
          <a:solidFill>
            <a:srgbClr val="9D1D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5" name="Rectangle 4">
            <a:extLst>
              <a:ext uri="{FF2B5EF4-FFF2-40B4-BE49-F238E27FC236}">
                <a16:creationId xmlns:a16="http://schemas.microsoft.com/office/drawing/2014/main" id="{CAA9A029-2EAE-642C-30C8-CBB29E16810C}"/>
              </a:ext>
              <a:ext uri="{C183D7F6-B498-43B3-948B-1728B52AA6E4}">
                <adec:decorative xmlns:adec="http://schemas.microsoft.com/office/drawing/2017/decorative" val="1"/>
              </a:ext>
            </a:extLst>
          </p:cNvPr>
          <p:cNvSpPr>
            <a:spLocks/>
          </p:cNvSpPr>
          <p:nvPr/>
        </p:nvSpPr>
        <p:spPr>
          <a:xfrm>
            <a:off x="-4290" y="1"/>
            <a:ext cx="12070084" cy="671477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6858000" rIns="731520" bIns="118872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a:ea typeface="Calibri" panose="020F0502020204030204"/>
              <a:cs typeface="Calibri" panose="020F0502020204030204"/>
            </a:endParaRPr>
          </a:p>
        </p:txBody>
      </p:sp>
      <p:sp>
        <p:nvSpPr>
          <p:cNvPr id="7" name="Rectangle 6" descr="START with an idea&#10;&#10;&quot;I need a qr code design that can hold an nfc card.&quot;&#10;">
            <a:extLst>
              <a:ext uri="{FF2B5EF4-FFF2-40B4-BE49-F238E27FC236}">
                <a16:creationId xmlns:a16="http://schemas.microsoft.com/office/drawing/2014/main" id="{E151342B-EF6D-6AD7-9F1B-1B463D425E2D}"/>
              </a:ext>
            </a:extLst>
          </p:cNvPr>
          <p:cNvSpPr/>
          <p:nvPr/>
        </p:nvSpPr>
        <p:spPr>
          <a:xfrm>
            <a:off x="424377" y="1263590"/>
            <a:ext cx="2328334" cy="1371600"/>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START WITH AN IDEA</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“I need a way to display a QR Code”</a:t>
            </a:r>
            <a:endParaRPr kumimoji="0" lang="en-CA"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9" name="Rectangle 8" descr="START with an idea&#10;&#10;&quot;I need a qr code design that can hold an nfc card.&quot;&#10;">
            <a:extLst>
              <a:ext uri="{FF2B5EF4-FFF2-40B4-BE49-F238E27FC236}">
                <a16:creationId xmlns:a16="http://schemas.microsoft.com/office/drawing/2014/main" id="{A4EE560A-577B-D637-1330-5ED63B4DEA9D}"/>
              </a:ext>
            </a:extLst>
          </p:cNvPr>
          <p:cNvSpPr/>
          <p:nvPr/>
        </p:nvSpPr>
        <p:spPr>
          <a:xfrm>
            <a:off x="3468262" y="1263589"/>
            <a:ext cx="2328334" cy="137160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DESIGN IT</a:t>
            </a:r>
            <a:endParaRPr kumimoji="0" lang="en-CA" sz="1800" b="1"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br>
              <a:rPr kumimoji="0" lang="en-CA" sz="1800" b="0" i="0"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Bring your idea to life using 3D Design Software</a:t>
            </a:r>
            <a:endParaRPr kumimoji="0" lang="en-CA" sz="1800" b="0" i="1" u="none" strike="noStrike" kern="1200" cap="none" spc="0" normalizeH="0" baseline="0" noProof="0" dirty="0">
              <a:ln>
                <a:noFill/>
              </a:ln>
              <a:solidFill>
                <a:prstClr val="white"/>
              </a:solidFill>
              <a:effectLst/>
              <a:uLnTx/>
              <a:uFillTx/>
              <a:latin typeface="Aptos"/>
              <a:ea typeface="Calibri"/>
              <a:cs typeface="Calibri"/>
            </a:endParaRPr>
          </a:p>
        </p:txBody>
      </p:sp>
      <p:sp>
        <p:nvSpPr>
          <p:cNvPr id="11" name="Rectangle 10" descr="START with an idea&#10;&#10;&quot;I need a qr code design that can hold an nfc card.&quot;&#10;">
            <a:extLst>
              <a:ext uri="{FF2B5EF4-FFF2-40B4-BE49-F238E27FC236}">
                <a16:creationId xmlns:a16="http://schemas.microsoft.com/office/drawing/2014/main" id="{1CB8B0EB-ACD6-409E-9653-C7AE947F2C54}"/>
              </a:ext>
            </a:extLst>
          </p:cNvPr>
          <p:cNvSpPr/>
          <p:nvPr/>
        </p:nvSpPr>
        <p:spPr>
          <a:xfrm>
            <a:off x="6512147" y="1263589"/>
            <a:ext cx="2328334" cy="137160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SLICE IT</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Convert your design into instructions </a:t>
            </a: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(G-code)</a:t>
            </a:r>
          </a:p>
        </p:txBody>
      </p:sp>
      <p:sp>
        <p:nvSpPr>
          <p:cNvPr id="13" name="Rectangle 12" descr="START with an idea&#10;&#10;&quot;I need a qr code design that can hold an nfc card.&quot;&#10;">
            <a:extLst>
              <a:ext uri="{FF2B5EF4-FFF2-40B4-BE49-F238E27FC236}">
                <a16:creationId xmlns:a16="http://schemas.microsoft.com/office/drawing/2014/main" id="{1F6D1525-1E13-D644-BDBD-6BCF5F97581E}"/>
              </a:ext>
            </a:extLst>
          </p:cNvPr>
          <p:cNvSpPr/>
          <p:nvPr/>
        </p:nvSpPr>
        <p:spPr>
          <a:xfrm>
            <a:off x="9442069" y="1263589"/>
            <a:ext cx="2328334" cy="1404937"/>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white"/>
                </a:solidFill>
                <a:effectLst/>
                <a:uLnTx/>
                <a:uFillTx/>
                <a:latin typeface="Aptos"/>
                <a:ea typeface="+mn-ea"/>
                <a:cs typeface="+mn-cs"/>
              </a:rPr>
              <a:t>PRINT IT</a:t>
            </a:r>
            <a:br>
              <a:rPr kumimoji="0" lang="en-CA" sz="1800" b="0" i="0" u="none" strike="noStrike" kern="1200" cap="none" spc="0" normalizeH="0" baseline="0" noProof="0" dirty="0">
                <a:ln>
                  <a:noFill/>
                </a:ln>
                <a:solidFill>
                  <a:prstClr val="white"/>
                </a:solidFill>
                <a:effectLst/>
                <a:uLnTx/>
                <a:uFillTx/>
                <a:latin typeface="Aptos"/>
                <a:ea typeface="+mn-ea"/>
                <a:cs typeface="+mn-cs"/>
              </a:rPr>
            </a:br>
            <a:br>
              <a:rPr kumimoji="0" lang="en-CA" sz="1800" b="0" i="1" u="none" strike="noStrike" kern="1200" cap="none" spc="0" normalizeH="0" baseline="0" noProof="0" dirty="0">
                <a:ln>
                  <a:noFill/>
                </a:ln>
                <a:solidFill>
                  <a:prstClr val="white"/>
                </a:solidFill>
                <a:effectLst/>
                <a:uLnTx/>
                <a:uFillTx/>
                <a:latin typeface="Aptos"/>
                <a:ea typeface="+mn-ea"/>
                <a:cs typeface="+mn-cs"/>
              </a:rPr>
            </a:br>
            <a:r>
              <a:rPr kumimoji="0" lang="en-CA" sz="1800" b="0" i="1" u="none" strike="noStrike" kern="1200" cap="none" spc="0" normalizeH="0" baseline="0" noProof="0" dirty="0">
                <a:ln>
                  <a:noFill/>
                </a:ln>
                <a:solidFill>
                  <a:prstClr val="white"/>
                </a:solidFill>
                <a:effectLst/>
                <a:uLnTx/>
                <a:uFillTx/>
                <a:latin typeface="Aptos"/>
                <a:ea typeface="+mn-ea"/>
                <a:cs typeface="+mn-cs"/>
              </a:rPr>
              <a:t>Send design to printer and create physical object of model</a:t>
            </a:r>
          </a:p>
        </p:txBody>
      </p:sp>
      <p:pic>
        <p:nvPicPr>
          <p:cNvPr id="15" name="Picture 14" descr="A logo of a company&#10;&#10;AI-generated content may be incorrect.">
            <a:extLst>
              <a:ext uri="{FF2B5EF4-FFF2-40B4-BE49-F238E27FC236}">
                <a16:creationId xmlns:a16="http://schemas.microsoft.com/office/drawing/2014/main" id="{36083BEF-A6E7-5292-F02A-BA9C97E916D3}"/>
              </a:ext>
            </a:extLst>
          </p:cNvPr>
          <p:cNvPicPr>
            <a:picLocks noChangeAspect="1"/>
          </p:cNvPicPr>
          <p:nvPr/>
        </p:nvPicPr>
        <p:blipFill>
          <a:blip r:embed="rId2"/>
          <a:stretch>
            <a:fillRect/>
          </a:stretch>
        </p:blipFill>
        <p:spPr>
          <a:xfrm>
            <a:off x="3953510" y="3517675"/>
            <a:ext cx="1300328" cy="417776"/>
          </a:xfrm>
          <a:prstGeom prst="rect">
            <a:avLst/>
          </a:prstGeom>
        </p:spPr>
      </p:pic>
      <p:pic>
        <p:nvPicPr>
          <p:cNvPr id="17" name="Picture 16" descr="A black text on a white background&#10;&#10;AI-generated content may be incorrect.">
            <a:extLst>
              <a:ext uri="{FF2B5EF4-FFF2-40B4-BE49-F238E27FC236}">
                <a16:creationId xmlns:a16="http://schemas.microsoft.com/office/drawing/2014/main" id="{E3A2246A-2320-DF9C-9B9D-FD5A8DED9873}"/>
              </a:ext>
            </a:extLst>
          </p:cNvPr>
          <p:cNvPicPr>
            <a:picLocks noChangeAspect="1"/>
          </p:cNvPicPr>
          <p:nvPr/>
        </p:nvPicPr>
        <p:blipFill>
          <a:blip r:embed="rId3"/>
          <a:stretch>
            <a:fillRect/>
          </a:stretch>
        </p:blipFill>
        <p:spPr>
          <a:xfrm>
            <a:off x="3953510" y="2842761"/>
            <a:ext cx="1300328" cy="413282"/>
          </a:xfrm>
          <a:prstGeom prst="rect">
            <a:avLst/>
          </a:prstGeom>
        </p:spPr>
      </p:pic>
      <p:pic>
        <p:nvPicPr>
          <p:cNvPr id="19" name="Picture 18" descr="A blue and black logo&#10;&#10;AI-generated content may be incorrect.">
            <a:extLst>
              <a:ext uri="{FF2B5EF4-FFF2-40B4-BE49-F238E27FC236}">
                <a16:creationId xmlns:a16="http://schemas.microsoft.com/office/drawing/2014/main" id="{E449699A-D09B-B58E-B36D-8A9D1783FFB6}"/>
              </a:ext>
            </a:extLst>
          </p:cNvPr>
          <p:cNvPicPr>
            <a:picLocks noChangeAspect="1"/>
          </p:cNvPicPr>
          <p:nvPr/>
        </p:nvPicPr>
        <p:blipFill>
          <a:blip r:embed="rId4"/>
          <a:stretch>
            <a:fillRect/>
          </a:stretch>
        </p:blipFill>
        <p:spPr>
          <a:xfrm>
            <a:off x="7875261" y="3042292"/>
            <a:ext cx="666941" cy="504970"/>
          </a:xfrm>
          <a:prstGeom prst="rect">
            <a:avLst/>
          </a:prstGeom>
        </p:spPr>
      </p:pic>
      <p:pic>
        <p:nvPicPr>
          <p:cNvPr id="21" name="Picture 20" descr="A logo with green squares&#10;&#10;AI-generated content may be incorrect.">
            <a:extLst>
              <a:ext uri="{FF2B5EF4-FFF2-40B4-BE49-F238E27FC236}">
                <a16:creationId xmlns:a16="http://schemas.microsoft.com/office/drawing/2014/main" id="{826182C4-F590-7572-18C2-FABE02AB28CD}"/>
              </a:ext>
            </a:extLst>
          </p:cNvPr>
          <p:cNvPicPr>
            <a:picLocks noChangeAspect="1"/>
          </p:cNvPicPr>
          <p:nvPr/>
        </p:nvPicPr>
        <p:blipFill>
          <a:blip r:embed="rId5"/>
          <a:stretch>
            <a:fillRect/>
          </a:stretch>
        </p:blipFill>
        <p:spPr>
          <a:xfrm>
            <a:off x="6572769" y="2957289"/>
            <a:ext cx="971550" cy="680870"/>
          </a:xfrm>
          <a:prstGeom prst="rect">
            <a:avLst/>
          </a:prstGeom>
        </p:spPr>
      </p:pic>
      <p:sp>
        <p:nvSpPr>
          <p:cNvPr id="23" name="TextBox 22">
            <a:extLst>
              <a:ext uri="{FF2B5EF4-FFF2-40B4-BE49-F238E27FC236}">
                <a16:creationId xmlns:a16="http://schemas.microsoft.com/office/drawing/2014/main" id="{14604D6C-8617-46BE-A9E3-7BADD0A70788}"/>
              </a:ext>
            </a:extLst>
          </p:cNvPr>
          <p:cNvSpPr txBox="1"/>
          <p:nvPr/>
        </p:nvSpPr>
        <p:spPr>
          <a:xfrm>
            <a:off x="431320" y="348089"/>
            <a:ext cx="11343737" cy="715089"/>
          </a:xfrm>
          <a:prstGeom prst="roundRect">
            <a:avLst/>
          </a:prstGeom>
          <a:ln w="28575">
            <a:solidFill>
              <a:srgbClr val="9D1DB2"/>
            </a:solidFill>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3600" b="1" i="0" u="none" strike="noStrike" kern="1200" cap="none" spc="0" normalizeH="0" baseline="0" noProof="0" dirty="0">
                <a:ln>
                  <a:noFill/>
                </a:ln>
                <a:solidFill>
                  <a:srgbClr val="2A283C"/>
                </a:solidFill>
                <a:effectLst/>
                <a:uLnTx/>
                <a:uFillTx/>
                <a:latin typeface="Aptos"/>
                <a:ea typeface="+mn-ea"/>
                <a:cs typeface="+mn-cs"/>
              </a:rPr>
              <a:t>From Design to Reality: The 3D Printing Process</a:t>
            </a:r>
          </a:p>
        </p:txBody>
      </p:sp>
      <p:pic>
        <p:nvPicPr>
          <p:cNvPr id="25" name="Picture 24" descr="A sign with a qr code&#10;&#10;AI-generated content may be incorrect.">
            <a:extLst>
              <a:ext uri="{FF2B5EF4-FFF2-40B4-BE49-F238E27FC236}">
                <a16:creationId xmlns:a16="http://schemas.microsoft.com/office/drawing/2014/main" id="{F6E44BE1-4FFE-8B0C-A7B2-3C1571773EA5}"/>
              </a:ext>
            </a:extLst>
          </p:cNvPr>
          <p:cNvPicPr>
            <a:picLocks noChangeAspect="1"/>
          </p:cNvPicPr>
          <p:nvPr/>
        </p:nvPicPr>
        <p:blipFill>
          <a:blip r:embed="rId6"/>
          <a:stretch>
            <a:fillRect/>
          </a:stretch>
        </p:blipFill>
        <p:spPr>
          <a:xfrm>
            <a:off x="9641443" y="2847136"/>
            <a:ext cx="1893915" cy="1194386"/>
          </a:xfrm>
          <a:prstGeom prst="rect">
            <a:avLst/>
          </a:prstGeom>
          <a:effectLst>
            <a:softEdge rad="63500"/>
          </a:effectLst>
        </p:spPr>
      </p:pic>
      <p:cxnSp>
        <p:nvCxnSpPr>
          <p:cNvPr id="27" name="Straight Arrow Connector 26">
            <a:extLst>
              <a:ext uri="{FF2B5EF4-FFF2-40B4-BE49-F238E27FC236}">
                <a16:creationId xmlns:a16="http://schemas.microsoft.com/office/drawing/2014/main" id="{CF8B4B20-AE11-DCD4-A48D-0C55F179ADB5}"/>
              </a:ext>
            </a:extLst>
          </p:cNvPr>
          <p:cNvCxnSpPr/>
          <p:nvPr/>
        </p:nvCxnSpPr>
        <p:spPr>
          <a:xfrm>
            <a:off x="2888465" y="2023566"/>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B53F780-461F-FDA6-D8B3-42C656E49EB8}"/>
              </a:ext>
            </a:extLst>
          </p:cNvPr>
          <p:cNvCxnSpPr/>
          <p:nvPr/>
        </p:nvCxnSpPr>
        <p:spPr>
          <a:xfrm>
            <a:off x="5993615" y="2006898"/>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17A2261-4E73-FEBB-16AE-323C388C65BC}"/>
              </a:ext>
            </a:extLst>
          </p:cNvPr>
          <p:cNvCxnSpPr/>
          <p:nvPr/>
        </p:nvCxnSpPr>
        <p:spPr>
          <a:xfrm>
            <a:off x="8938145" y="2023566"/>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8F473B5F-3658-AEA6-C892-BE0E8A1B659D}"/>
              </a:ext>
            </a:extLst>
          </p:cNvPr>
          <p:cNvSpPr txBox="1"/>
          <p:nvPr/>
        </p:nvSpPr>
        <p:spPr>
          <a:xfrm>
            <a:off x="360076" y="6058967"/>
            <a:ext cx="11343737" cy="646986"/>
          </a:xfrm>
          <a:prstGeom prst="roundRect">
            <a:avLst/>
          </a:prstGeom>
          <a:solidFill>
            <a:schemeClr val="bg1"/>
          </a:solidFill>
          <a:ln w="28575">
            <a:solidFill>
              <a:srgbClr val="9D1DB2"/>
            </a:solidFill>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3200" b="1" i="0" u="none" strike="noStrike" kern="1200" cap="none" spc="0" normalizeH="0" baseline="0" noProof="0" dirty="0">
                <a:ln>
                  <a:noFill/>
                </a:ln>
                <a:solidFill>
                  <a:srgbClr val="9D1DB2"/>
                </a:solidFill>
                <a:effectLst/>
                <a:uLnTx/>
                <a:uFillTx/>
                <a:latin typeface="Aptos"/>
                <a:ea typeface="+mn-ea"/>
                <a:cs typeface="+mn-cs"/>
              </a:rPr>
              <a:t>De la conception à la réalité : le processus d'impression 3D</a:t>
            </a:r>
            <a:endParaRPr kumimoji="0" lang="en-CA" sz="3200" b="1" i="0" u="none" strike="noStrike" kern="1200" cap="none" spc="0" normalizeH="0" baseline="0" noProof="0" dirty="0">
              <a:ln>
                <a:noFill/>
              </a:ln>
              <a:solidFill>
                <a:srgbClr val="9D1DB2"/>
              </a:solidFill>
              <a:effectLst/>
              <a:uLnTx/>
              <a:uFillTx/>
              <a:latin typeface="Aptos"/>
              <a:ea typeface="+mn-ea"/>
              <a:cs typeface="+mn-cs"/>
            </a:endParaRPr>
          </a:p>
        </p:txBody>
      </p:sp>
      <p:sp>
        <p:nvSpPr>
          <p:cNvPr id="35" name="Rectangle 34" descr="START with an idea&#10;&#10;&quot;I need a qr code design that can hold an nfc card.&quot;&#10;">
            <a:extLst>
              <a:ext uri="{FF2B5EF4-FFF2-40B4-BE49-F238E27FC236}">
                <a16:creationId xmlns:a16="http://schemas.microsoft.com/office/drawing/2014/main" id="{A9E4FC29-DD5C-0841-FB4A-728281CDA6FC}"/>
              </a:ext>
            </a:extLst>
          </p:cNvPr>
          <p:cNvSpPr/>
          <p:nvPr/>
        </p:nvSpPr>
        <p:spPr>
          <a:xfrm>
            <a:off x="422468" y="4157442"/>
            <a:ext cx="2313957" cy="1745411"/>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COMMENCER AVEC </a:t>
            </a:r>
            <a:endParaRPr kumimoji="0" lang="en-CA" sz="1800" b="0"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UNE IDÉE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0"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 J’ai besoin d’un moyen d’afficher un Code QR »</a:t>
            </a:r>
            <a:endParaRPr kumimoji="0" lang="en-CA"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37" name="Rectangle 36" descr="START with an idea&#10;&#10;&quot;I need a qr code design that can hold an nfc card.&quot;&#10;">
            <a:extLst>
              <a:ext uri="{FF2B5EF4-FFF2-40B4-BE49-F238E27FC236}">
                <a16:creationId xmlns:a16="http://schemas.microsoft.com/office/drawing/2014/main" id="{DD579AAA-2F45-6832-FF2C-D9A8A7028124}"/>
              </a:ext>
            </a:extLst>
          </p:cNvPr>
          <p:cNvSpPr/>
          <p:nvPr/>
        </p:nvSpPr>
        <p:spPr>
          <a:xfrm>
            <a:off x="3466353" y="4157443"/>
            <a:ext cx="2328334" cy="1745410"/>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CONCEVEZ-LE</a:t>
            </a:r>
            <a:br>
              <a:rPr kumimoji="0" lang="fr-FR" sz="1800" b="1" i="0" u="none" strike="noStrike" kern="1200" cap="none" spc="0" normalizeH="0" baseline="0" noProof="0" dirty="0">
                <a:ln>
                  <a:noFill/>
                </a:ln>
                <a:solidFill>
                  <a:prstClr val="white"/>
                </a:solidFill>
                <a:effectLst/>
                <a:uLnTx/>
                <a:uFillTx/>
                <a:latin typeface="Aptos"/>
                <a:ea typeface="+mn-ea"/>
                <a:cs typeface="+mn-cs"/>
              </a:rPr>
            </a:br>
            <a:endParaRPr kumimoji="0" lang="fr-FR" sz="1800" b="1" i="0" u="none" strike="noStrike" kern="1200" cap="none" spc="0" normalizeH="0" baseline="0" noProof="0">
              <a:ln>
                <a:noFill/>
              </a:ln>
              <a:solidFill>
                <a:prstClr val="white"/>
              </a:solidFill>
              <a:effectLst/>
              <a:uLnTx/>
              <a:uFillTx/>
              <a:latin typeface="Aptos"/>
              <a:ea typeface="Calibri"/>
              <a:cs typeface="Calibr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prstClr val="white"/>
                </a:solidFill>
                <a:effectLst/>
                <a:uLnTx/>
                <a:uFillTx/>
                <a:latin typeface="Aptos"/>
                <a:ea typeface="+mn-ea"/>
                <a:cs typeface="+mn-cs"/>
              </a:rPr>
              <a:t> Donnez vie à votre idée à l'aide d'un logiciel de conception 3D</a:t>
            </a:r>
            <a:endParaRPr kumimoji="0" lang="en-CA" sz="1800" b="0" i="1" u="none" strike="noStrike" kern="1200" cap="none" spc="0" normalizeH="0" baseline="0" noProof="0" dirty="0">
              <a:ln>
                <a:noFill/>
              </a:ln>
              <a:solidFill>
                <a:prstClr val="white"/>
              </a:solidFill>
              <a:effectLst/>
              <a:uLnTx/>
              <a:uFillTx/>
              <a:latin typeface="Aptos"/>
              <a:ea typeface="+mn-ea"/>
              <a:cs typeface="+mn-cs"/>
            </a:endParaRPr>
          </a:p>
        </p:txBody>
      </p:sp>
      <p:sp>
        <p:nvSpPr>
          <p:cNvPr id="39" name="Rectangle 38" descr="START with an idea&#10;&#10;&quot;I need a qr code design that can hold an nfc card.&quot;&#10;">
            <a:extLst>
              <a:ext uri="{FF2B5EF4-FFF2-40B4-BE49-F238E27FC236}">
                <a16:creationId xmlns:a16="http://schemas.microsoft.com/office/drawing/2014/main" id="{1A6249B1-8700-9644-EEB4-F9375943708D}"/>
              </a:ext>
            </a:extLst>
          </p:cNvPr>
          <p:cNvSpPr/>
          <p:nvPr/>
        </p:nvSpPr>
        <p:spPr>
          <a:xfrm>
            <a:off x="6509538" y="4141568"/>
            <a:ext cx="2328435" cy="1755994"/>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TRANCHEZ-LE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1"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Convertissez votre conception en instructions (G-code)</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Aptos"/>
              <a:ea typeface="+mn-ea"/>
              <a:cs typeface="+mn-cs"/>
            </a:endParaRPr>
          </a:p>
        </p:txBody>
      </p:sp>
      <p:sp>
        <p:nvSpPr>
          <p:cNvPr id="41" name="Rectangle 40" descr="START with an idea&#10;&#10;&quot;I need a qr code design that can hold an nfc card.&quot;&#10;">
            <a:extLst>
              <a:ext uri="{FF2B5EF4-FFF2-40B4-BE49-F238E27FC236}">
                <a16:creationId xmlns:a16="http://schemas.microsoft.com/office/drawing/2014/main" id="{53EC240C-C9EC-901C-E263-24393E3F650A}"/>
              </a:ext>
            </a:extLst>
          </p:cNvPr>
          <p:cNvSpPr/>
          <p:nvPr/>
        </p:nvSpPr>
        <p:spPr>
          <a:xfrm>
            <a:off x="9449945" y="4141567"/>
            <a:ext cx="2323841" cy="1760576"/>
          </a:xfrm>
          <a:prstGeom prst="rect">
            <a:avLst/>
          </a:prstGeom>
          <a:solidFill>
            <a:srgbClr val="9D1DB2"/>
          </a:solidFill>
          <a:ln w="28575">
            <a:solidFill>
              <a:srgbClr val="4B3E99"/>
            </a:solidFill>
            <a:prstDash val="sysDo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Aptos"/>
                <a:ea typeface="+mn-ea"/>
                <a:cs typeface="+mn-cs"/>
              </a:rPr>
              <a:t>IMPRIMER-LE </a:t>
            </a:r>
            <a:br>
              <a:rPr kumimoji="0" lang="fr-FR" sz="1800" b="1" i="0" u="none" strike="noStrike" kern="1200" cap="none" spc="0" normalizeH="0" baseline="0" noProof="0" dirty="0">
                <a:ln>
                  <a:noFill/>
                </a:ln>
                <a:solidFill>
                  <a:prstClr val="white"/>
                </a:solidFill>
                <a:effectLst/>
                <a:uLnTx/>
                <a:uFillTx/>
                <a:latin typeface="Aptos"/>
                <a:ea typeface="+mn-ea"/>
                <a:cs typeface="+mn-cs"/>
              </a:rPr>
            </a:br>
            <a:br>
              <a:rPr kumimoji="0" lang="fr-FR" sz="1800" b="1" i="0" u="none" strike="noStrike" kern="1200" cap="none" spc="0" normalizeH="0" baseline="0" noProof="0" dirty="0">
                <a:ln>
                  <a:noFill/>
                </a:ln>
                <a:solidFill>
                  <a:prstClr val="white"/>
                </a:solidFill>
                <a:effectLst/>
                <a:uLnTx/>
                <a:uFillTx/>
                <a:latin typeface="Aptos"/>
                <a:ea typeface="+mn-ea"/>
                <a:cs typeface="+mn-cs"/>
              </a:rPr>
            </a:br>
            <a:r>
              <a:rPr kumimoji="0" lang="fr-FR" sz="1800" b="0" i="0" u="none" strike="noStrike" kern="1200" cap="none" spc="0" normalizeH="0" baseline="0" noProof="0" dirty="0">
                <a:ln>
                  <a:noFill/>
                </a:ln>
                <a:solidFill>
                  <a:prstClr val="white"/>
                </a:solidFill>
                <a:effectLst/>
                <a:uLnTx/>
                <a:uFillTx/>
                <a:latin typeface="Aptos"/>
                <a:ea typeface="+mn-ea"/>
                <a:cs typeface="+mn-cs"/>
              </a:rPr>
              <a:t>Envoyer le dessin à l'imprimante et créer l'objet physique du modèle</a:t>
            </a:r>
            <a:endParaRPr kumimoji="0" lang="en-CA" sz="1800" b="0" i="1" u="none" strike="noStrike" kern="1200" cap="none" spc="0" normalizeH="0" baseline="0" noProof="0" dirty="0">
              <a:ln>
                <a:noFill/>
              </a:ln>
              <a:solidFill>
                <a:prstClr val="white"/>
              </a:solidFill>
              <a:effectLst/>
              <a:uLnTx/>
              <a:uFillTx/>
              <a:latin typeface="Aptos"/>
              <a:ea typeface="+mn-ea"/>
              <a:cs typeface="+mn-cs"/>
            </a:endParaRPr>
          </a:p>
        </p:txBody>
      </p:sp>
      <p:cxnSp>
        <p:nvCxnSpPr>
          <p:cNvPr id="43" name="Straight Arrow Connector 42">
            <a:extLst>
              <a:ext uri="{FF2B5EF4-FFF2-40B4-BE49-F238E27FC236}">
                <a16:creationId xmlns:a16="http://schemas.microsoft.com/office/drawing/2014/main" id="{4F5B8992-9437-FB0D-2AD5-ECFD88936AEC}"/>
              </a:ext>
            </a:extLst>
          </p:cNvPr>
          <p:cNvCxnSpPr/>
          <p:nvPr/>
        </p:nvCxnSpPr>
        <p:spPr>
          <a:xfrm>
            <a:off x="2944065" y="510432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F739005-2B49-5F64-575E-49CC5DA3AAB0}"/>
              </a:ext>
            </a:extLst>
          </p:cNvPr>
          <p:cNvCxnSpPr/>
          <p:nvPr/>
        </p:nvCxnSpPr>
        <p:spPr>
          <a:xfrm>
            <a:off x="5991007" y="508236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549C95D-06D3-8CD3-DB2A-4F5C6AA30F32}"/>
              </a:ext>
            </a:extLst>
          </p:cNvPr>
          <p:cNvCxnSpPr/>
          <p:nvPr/>
        </p:nvCxnSpPr>
        <p:spPr>
          <a:xfrm>
            <a:off x="8939523" y="5106175"/>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9" name="Picture 48" descr="A hand holding a cellphone&#10;&#10;AI-generated content may be incorrect.">
            <a:extLst>
              <a:ext uri="{FF2B5EF4-FFF2-40B4-BE49-F238E27FC236}">
                <a16:creationId xmlns:a16="http://schemas.microsoft.com/office/drawing/2014/main" id="{402BD51F-376A-65A7-5422-AAF42C54DBFC}"/>
              </a:ext>
            </a:extLst>
          </p:cNvPr>
          <p:cNvPicPr>
            <a:picLocks noChangeAspect="1"/>
          </p:cNvPicPr>
          <p:nvPr/>
        </p:nvPicPr>
        <p:blipFill>
          <a:blip r:embed="rId7"/>
          <a:stretch>
            <a:fillRect/>
          </a:stretch>
        </p:blipFill>
        <p:spPr>
          <a:xfrm rot="2700000">
            <a:off x="1100276" y="2853076"/>
            <a:ext cx="972630" cy="1111909"/>
          </a:xfrm>
          <a:prstGeom prst="rect">
            <a:avLst/>
          </a:prstGeom>
        </p:spPr>
      </p:pic>
    </p:spTree>
    <p:extLst>
      <p:ext uri="{BB962C8B-B14F-4D97-AF65-F5344CB8AC3E}">
        <p14:creationId xmlns:p14="http://schemas.microsoft.com/office/powerpoint/2010/main" val="1945842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15CBD7-D0A4-0675-100D-7B52E710C015}"/>
            </a:ext>
          </a:extLst>
        </p:cNvPr>
        <p:cNvGrpSpPr/>
        <p:nvPr/>
      </p:nvGrpSpPr>
      <p:grpSpPr>
        <a:xfrm>
          <a:off x="0" y="0"/>
          <a:ext cx="0" cy="0"/>
          <a:chOff x="0" y="0"/>
          <a:chExt cx="0" cy="0"/>
        </a:xfrm>
      </p:grpSpPr>
      <p:pic>
        <p:nvPicPr>
          <p:cNvPr id="3" name="Picture 2" descr="A white plastic shelf in a box&#10;&#10;Description automatically generated">
            <a:extLst>
              <a:ext uri="{FF2B5EF4-FFF2-40B4-BE49-F238E27FC236}">
                <a16:creationId xmlns:a16="http://schemas.microsoft.com/office/drawing/2014/main" id="{773F868E-95B2-ED44-8E81-B503951ADC3C}"/>
              </a:ext>
            </a:extLst>
          </p:cNvPr>
          <p:cNvPicPr>
            <a:picLocks noChangeAspect="1"/>
          </p:cNvPicPr>
          <p:nvPr/>
        </p:nvPicPr>
        <p:blipFill>
          <a:blip r:embed="rId2"/>
          <a:srcRect t="19953" r="-1" b="9642"/>
          <a:stretch/>
        </p:blipFill>
        <p:spPr>
          <a:xfrm>
            <a:off x="3594313" y="268448"/>
            <a:ext cx="2958408" cy="4151429"/>
          </a:xfrm>
          <a:prstGeom prst="rect">
            <a:avLst/>
          </a:prstGeom>
        </p:spPr>
      </p:pic>
      <p:sp>
        <p:nvSpPr>
          <p:cNvPr id="5" name="TextBox 2">
            <a:extLst>
              <a:ext uri="{FF2B5EF4-FFF2-40B4-BE49-F238E27FC236}">
                <a16:creationId xmlns:a16="http://schemas.microsoft.com/office/drawing/2014/main" id="{528F0B97-224E-0BDF-AEE9-C41AE584C7E9}"/>
              </a:ext>
            </a:extLst>
          </p:cNvPr>
          <p:cNvSpPr txBox="1"/>
          <p:nvPr/>
        </p:nvSpPr>
        <p:spPr>
          <a:xfrm>
            <a:off x="-1129" y="1606"/>
            <a:ext cx="3601099" cy="4379161"/>
          </a:xfrm>
          <a:prstGeom prst="rect">
            <a:avLst/>
          </a:prstGeom>
          <a:ln>
            <a:noFill/>
          </a:ln>
          <a:effectLst/>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ts val="600"/>
              </a:spcAft>
              <a:buClrTx/>
              <a:buSzTx/>
              <a:buFontTx/>
              <a:buNone/>
              <a:tabLst/>
              <a:defRPr/>
            </a:pPr>
            <a:r>
              <a:rPr kumimoji="0" lang="en-US" sz="3200" b="1" i="0" u="none" strike="noStrike" kern="1200" cap="none" spc="0" normalizeH="0" baseline="0" noProof="0" dirty="0">
                <a:ln>
                  <a:noFill/>
                </a:ln>
                <a:solidFill>
                  <a:srgbClr val="1C1C2A"/>
                </a:solidFill>
                <a:effectLst/>
                <a:uLnTx/>
                <a:uFillTx/>
                <a:latin typeface="Aptos"/>
                <a:ea typeface="+mn-ea"/>
                <a:cs typeface="+mn-cs"/>
              </a:rPr>
              <a:t>Use Cases for 3D Printing at SSC</a:t>
            </a:r>
            <a:br>
              <a:rPr kumimoji="0" lang="en-US" sz="3200" b="1" i="0" u="none" strike="noStrike" kern="1200" cap="none" spc="0" normalizeH="0" baseline="0" noProof="0" dirty="0">
                <a:ln>
                  <a:noFill/>
                </a:ln>
                <a:solidFill>
                  <a:srgbClr val="1C1C2A"/>
                </a:solidFill>
                <a:effectLst/>
                <a:uLnTx/>
                <a:uFillTx/>
                <a:latin typeface="Aptos"/>
                <a:ea typeface="+mn-ea"/>
                <a:cs typeface="+mn-cs"/>
              </a:rPr>
            </a:br>
            <a:r>
              <a:rPr kumimoji="0" lang="en-US" sz="3200" b="0" i="0" u="none" strike="noStrike" kern="1200" cap="none" spc="0" normalizeH="0" baseline="0" noProof="0" dirty="0">
                <a:ln>
                  <a:noFill/>
                </a:ln>
                <a:solidFill>
                  <a:srgbClr val="1C1C2A"/>
                </a:solidFill>
                <a:effectLst/>
                <a:uLnTx/>
                <a:uFillTx/>
                <a:latin typeface="Aptos"/>
                <a:ea typeface="+mn-ea"/>
                <a:cs typeface="+mn-cs"/>
              </a:rPr>
              <a:t>___________</a:t>
            </a:r>
            <a:br>
              <a:rPr kumimoji="0" lang="en-US" sz="3200" b="1" i="0" u="none" strike="noStrike" kern="1200" cap="none" spc="0" normalizeH="0" baseline="0" noProof="0" dirty="0">
                <a:ln>
                  <a:noFill/>
                </a:ln>
                <a:solidFill>
                  <a:prstClr val="white"/>
                </a:solidFill>
                <a:effectLst/>
                <a:uLnTx/>
                <a:uFillTx/>
                <a:latin typeface="Aptos"/>
                <a:ea typeface="+mn-ea"/>
                <a:cs typeface="+mn-cs"/>
              </a:rPr>
            </a:br>
            <a:r>
              <a:rPr kumimoji="0" lang="fr-FR" sz="3200" b="0" i="0" u="none" strike="noStrike" kern="1200" cap="none" spc="0" normalizeH="0" baseline="0" noProof="0" dirty="0">
                <a:ln>
                  <a:noFill/>
                </a:ln>
                <a:solidFill>
                  <a:srgbClr val="9D1DB2"/>
                </a:solidFill>
                <a:effectLst/>
                <a:uLnTx/>
                <a:uFillTx/>
                <a:latin typeface="Aptos"/>
                <a:ea typeface="+mn-ea"/>
                <a:cs typeface="+mn-cs"/>
              </a:rPr>
              <a:t>Cas d'utilisation de l'impression 3D </a:t>
            </a:r>
            <a:br>
              <a:rPr kumimoji="0" lang="fr-FR" sz="3200" b="0" i="0" u="none" strike="noStrike" kern="1200" cap="none" spc="0" normalizeH="0" baseline="0" noProof="0" dirty="0">
                <a:ln>
                  <a:noFill/>
                </a:ln>
                <a:solidFill>
                  <a:srgbClr val="9D1DB2"/>
                </a:solidFill>
                <a:effectLst/>
                <a:uLnTx/>
                <a:uFillTx/>
                <a:latin typeface="Aptos"/>
                <a:ea typeface="+mn-lt"/>
                <a:cs typeface="Calibri Light"/>
              </a:rPr>
            </a:br>
            <a:r>
              <a:rPr kumimoji="0" lang="fr-FR" sz="3200" b="0" i="0" u="none" strike="noStrike" kern="1200" cap="none" spc="0" normalizeH="0" baseline="0" noProof="0" dirty="0">
                <a:ln>
                  <a:noFill/>
                </a:ln>
                <a:solidFill>
                  <a:srgbClr val="9D1DB2"/>
                </a:solidFill>
                <a:effectLst/>
                <a:uLnTx/>
                <a:uFillTx/>
                <a:latin typeface="Aptos"/>
                <a:ea typeface="+mn-lt"/>
                <a:cs typeface="Arial"/>
              </a:rPr>
              <a:t>à SPC</a:t>
            </a:r>
            <a:endParaRPr kumimoji="0" lang="en-US" sz="3200" b="0" i="0" u="none" strike="noStrike" kern="1200" cap="none" spc="0" normalizeH="0" baseline="0" noProof="0">
              <a:ln>
                <a:noFill/>
              </a:ln>
              <a:solidFill>
                <a:srgbClr val="9D1DB2"/>
              </a:solidFill>
              <a:effectLst/>
              <a:uLnTx/>
              <a:uFillTx/>
              <a:latin typeface="Aptos"/>
              <a:ea typeface="+mn-ea"/>
              <a:cs typeface="Calibri Light"/>
            </a:endParaRPr>
          </a:p>
        </p:txBody>
      </p:sp>
      <p:pic>
        <p:nvPicPr>
          <p:cNvPr id="7" name="Picture 6" descr="A red box on a black surface&#10;&#10;Description automatically generated">
            <a:extLst>
              <a:ext uri="{FF2B5EF4-FFF2-40B4-BE49-F238E27FC236}">
                <a16:creationId xmlns:a16="http://schemas.microsoft.com/office/drawing/2014/main" id="{E77178A9-8473-B382-8A2C-6F4D348D45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8874" r="21420" b="3"/>
          <a:stretch/>
        </p:blipFill>
        <p:spPr bwMode="auto">
          <a:xfrm>
            <a:off x="6517468" y="2435511"/>
            <a:ext cx="2931066" cy="416369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30DDDB7-BF85-3830-EB11-CD1AF32D7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3581400" y="4374006"/>
            <a:ext cx="2947057" cy="62194"/>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pic>
        <p:nvPicPr>
          <p:cNvPr id="11" name="Picture 10" descr="A device with a screen and wires&#10;&#10;Description automatically generated">
            <a:extLst>
              <a:ext uri="{FF2B5EF4-FFF2-40B4-BE49-F238E27FC236}">
                <a16:creationId xmlns:a16="http://schemas.microsoft.com/office/drawing/2014/main" id="{46F42A67-E9C8-C670-E2F3-036D2B3EED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8395" r="4" b="4"/>
          <a:stretch/>
        </p:blipFill>
        <p:spPr bwMode="auto">
          <a:xfrm>
            <a:off x="9444044" y="268437"/>
            <a:ext cx="2747956" cy="415144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wireless router on a desk&#10;&#10;Description automatically generated">
            <a:extLst>
              <a:ext uri="{FF2B5EF4-FFF2-40B4-BE49-F238E27FC236}">
                <a16:creationId xmlns:a16="http://schemas.microsoft.com/office/drawing/2014/main" id="{05AF297D-BBD0-D467-B557-5E982B90B3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1262" r="-4" b="-4"/>
          <a:stretch/>
        </p:blipFill>
        <p:spPr bwMode="auto">
          <a:xfrm>
            <a:off x="-14357" y="4438014"/>
            <a:ext cx="3664887" cy="2161194"/>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82979874-EEA3-5AD0-7CD6-F908EC7FB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0" y="4374006"/>
            <a:ext cx="3636153" cy="64007"/>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17" name="Rectangle 16">
            <a:extLst>
              <a:ext uri="{FF2B5EF4-FFF2-40B4-BE49-F238E27FC236}">
                <a16:creationId xmlns:a16="http://schemas.microsoft.com/office/drawing/2014/main" id="{B4C04F6A-5BC4-B59E-B79D-D48B2337E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6534373" y="2382391"/>
            <a:ext cx="2967180" cy="64007"/>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19" name="Rectangle 18">
            <a:extLst>
              <a:ext uri="{FF2B5EF4-FFF2-40B4-BE49-F238E27FC236}">
                <a16:creationId xmlns:a16="http://schemas.microsoft.com/office/drawing/2014/main" id="{75AFC664-8A5F-9142-6326-D2A8FBF32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9445414" y="4375611"/>
            <a:ext cx="2743199" cy="60589"/>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21" name="TextBox 9">
            <a:extLst>
              <a:ext uri="{FF2B5EF4-FFF2-40B4-BE49-F238E27FC236}">
                <a16:creationId xmlns:a16="http://schemas.microsoft.com/office/drawing/2014/main" id="{2BB368AA-E86D-FE4B-9C2A-61BE206A7C86}"/>
              </a:ext>
            </a:extLst>
          </p:cNvPr>
          <p:cNvSpPr txBox="1"/>
          <p:nvPr/>
        </p:nvSpPr>
        <p:spPr>
          <a:xfrm>
            <a:off x="3739698" y="4614462"/>
            <a:ext cx="2660858" cy="2031325"/>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1C1C2A"/>
                </a:solidFill>
                <a:effectLst/>
                <a:uLnTx/>
                <a:uFillTx/>
                <a:latin typeface="Aptos"/>
                <a:ea typeface="+mn-ea"/>
                <a:cs typeface="+mn-cs"/>
              </a:rPr>
              <a:t>Aiding in the maintenance of critical equipment</a:t>
            </a:r>
            <a:br>
              <a:rPr kumimoji="0" lang="en-CA" sz="1800" b="0" i="0" u="none" strike="noStrike" kern="1200" cap="none" spc="0" normalizeH="0" baseline="0" noProof="0" dirty="0">
                <a:ln>
                  <a:noFill/>
                </a:ln>
                <a:solidFill>
                  <a:srgbClr val="1C1C2A"/>
                </a:solidFill>
                <a:effectLst/>
                <a:uLnTx/>
                <a:uFillTx/>
                <a:latin typeface="Aptos"/>
                <a:ea typeface="+mn-ea"/>
                <a:cs typeface="+mn-cs"/>
              </a:rPr>
            </a:br>
            <a:r>
              <a:rPr kumimoji="0" lang="en-CA" sz="1800" b="0" i="0" u="none" strike="noStrike" kern="1200" cap="none" spc="0" normalizeH="0" baseline="0" noProof="0" dirty="0">
                <a:ln>
                  <a:noFill/>
                </a:ln>
                <a:solidFill>
                  <a:srgbClr val="1C1C2A"/>
                </a:solidFill>
                <a:effectLst/>
                <a:uLnTx/>
                <a:uFillTx/>
                <a:latin typeface="Aptos"/>
                <a:ea typeface="+mn-ea"/>
                <a:cs typeface="+mn-cs"/>
              </a:rPr>
              <a:t>______________</a:t>
            </a:r>
            <a:br>
              <a:rPr kumimoji="0" lang="en-CA" sz="1800" b="0" i="0" u="none" strike="noStrike" kern="1200" cap="none" spc="0" normalizeH="0" baseline="0" noProof="0" dirty="0">
                <a:ln>
                  <a:noFill/>
                </a:ln>
                <a:solidFill>
                  <a:srgbClr val="1C1C2A"/>
                </a:solidFill>
                <a:effectLst/>
                <a:uLnTx/>
                <a:uFillTx/>
                <a:latin typeface="Aptos"/>
                <a:ea typeface="+mn-ea"/>
                <a:cs typeface="+mn-cs"/>
              </a:rPr>
            </a:br>
            <a:r>
              <a:rPr kumimoji="0" lang="fr-FR" sz="1800" b="0" i="0" u="none" strike="noStrike" kern="1200" cap="none" spc="0" normalizeH="0" baseline="0" noProof="0" dirty="0">
                <a:ln>
                  <a:noFill/>
                </a:ln>
                <a:solidFill>
                  <a:srgbClr val="9D1DB2"/>
                </a:solidFill>
                <a:effectLst/>
                <a:uLnTx/>
                <a:uFillTx/>
                <a:latin typeface="Aptos"/>
                <a:ea typeface="+mn-ea"/>
                <a:cs typeface="+mn-cs"/>
              </a:rPr>
              <a:t>Aide à l'entretien des équipements critiques</a:t>
            </a:r>
            <a:endParaRPr kumimoji="0" lang="en-CA" sz="1800" b="0" i="0" u="none" strike="noStrike" kern="1200" cap="none" spc="0" normalizeH="0" baseline="0" noProof="0" dirty="0">
              <a:ln>
                <a:noFill/>
              </a:ln>
              <a:solidFill>
                <a:srgbClr val="9D1DB2"/>
              </a:solidFill>
              <a:effectLst/>
              <a:uLnTx/>
              <a:uFillTx/>
              <a:latin typeface="Aptos"/>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
        <p:nvSpPr>
          <p:cNvPr id="23" name="TextBox 12">
            <a:extLst>
              <a:ext uri="{FF2B5EF4-FFF2-40B4-BE49-F238E27FC236}">
                <a16:creationId xmlns:a16="http://schemas.microsoft.com/office/drawing/2014/main" id="{2B930740-1E81-862F-F4A9-39A91FCAC2B5}"/>
              </a:ext>
            </a:extLst>
          </p:cNvPr>
          <p:cNvSpPr txBox="1"/>
          <p:nvPr/>
        </p:nvSpPr>
        <p:spPr>
          <a:xfrm>
            <a:off x="9496400" y="4461597"/>
            <a:ext cx="2700749" cy="2185214"/>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700" b="0" i="0" u="none" strike="noStrike" kern="1200" cap="none" spc="0" normalizeH="0" baseline="0" noProof="0" dirty="0">
                <a:ln>
                  <a:noFill/>
                </a:ln>
                <a:solidFill>
                  <a:srgbClr val="1C1C2A"/>
                </a:solidFill>
                <a:effectLst/>
                <a:uLnTx/>
                <a:uFillTx/>
                <a:latin typeface="Aptos"/>
                <a:ea typeface="+mn-ea"/>
                <a:cs typeface="+mn-cs"/>
              </a:rPr>
              <a:t>Rapid prototyping for refining product concepts before production</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700" b="0" i="0" u="none" strike="noStrike" kern="1200" cap="none" spc="0" normalizeH="0" baseline="0" noProof="0" dirty="0">
                <a:ln>
                  <a:noFill/>
                </a:ln>
                <a:solidFill>
                  <a:srgbClr val="1C1C2A"/>
                </a:solidFill>
                <a:effectLst/>
                <a:uLnTx/>
                <a:uFillTx/>
                <a:latin typeface="Aptos"/>
                <a:ea typeface="+mn-ea"/>
                <a:cs typeface="+mn-cs"/>
              </a:rPr>
              <a:t>_________________</a:t>
            </a:r>
            <a:br>
              <a:rPr kumimoji="0" lang="en-CA" sz="1700" b="0" i="0" u="none" strike="noStrike" kern="1200" cap="none" spc="0" normalizeH="0" baseline="0" noProof="0" dirty="0">
                <a:ln>
                  <a:noFill/>
                </a:ln>
                <a:solidFill>
                  <a:srgbClr val="1C1C2A"/>
                </a:solidFill>
                <a:effectLst/>
                <a:uLnTx/>
                <a:uFillTx/>
                <a:latin typeface="Aptos"/>
                <a:ea typeface="+mn-ea"/>
                <a:cs typeface="+mn-cs"/>
              </a:rPr>
            </a:br>
            <a:r>
              <a:rPr kumimoji="0" lang="fr-FR" sz="1700" b="0" i="0" u="none" strike="noStrike" kern="1200" cap="none" spc="0" normalizeH="0" baseline="0" noProof="0" dirty="0">
                <a:ln>
                  <a:noFill/>
                </a:ln>
                <a:solidFill>
                  <a:srgbClr val="9D1DB2"/>
                </a:solidFill>
                <a:effectLst/>
                <a:uLnTx/>
                <a:uFillTx/>
                <a:latin typeface="Aptos"/>
                <a:ea typeface="+mn-ea"/>
                <a:cs typeface="+mn-cs"/>
              </a:rPr>
              <a:t>Prototypage rapide pour affiner les concepts de produits avant la production</a:t>
            </a:r>
            <a:endParaRPr kumimoji="0" lang="en-CA" sz="1700" b="0" i="0" u="none" strike="noStrike" kern="1200" cap="none" spc="0" normalizeH="0" baseline="0" noProof="0" dirty="0">
              <a:ln>
                <a:noFill/>
              </a:ln>
              <a:solidFill>
                <a:srgbClr val="9D1DB2"/>
              </a:solidFill>
              <a:effectLst/>
              <a:uLnTx/>
              <a:uFillTx/>
              <a:latin typeface="Aptos"/>
              <a:ea typeface="+mn-ea"/>
              <a:cs typeface="+mn-cs"/>
            </a:endParaRPr>
          </a:p>
        </p:txBody>
      </p:sp>
      <p:sp>
        <p:nvSpPr>
          <p:cNvPr id="25" name="Rectangle 24">
            <a:extLst>
              <a:ext uri="{FF2B5EF4-FFF2-40B4-BE49-F238E27FC236}">
                <a16:creationId xmlns:a16="http://schemas.microsoft.com/office/drawing/2014/main" id="{DF079498-A090-BC8A-81BA-FDC135DCE9B1}"/>
              </a:ext>
              <a:ext uri="{C183D7F6-B498-43B3-948B-1728B52AA6E4}">
                <adec:decorative xmlns:adec="http://schemas.microsoft.com/office/drawing/2017/decorative" val="1"/>
              </a:ext>
            </a:extLst>
          </p:cNvPr>
          <p:cNvSpPr>
            <a:spLocks/>
          </p:cNvSpPr>
          <p:nvPr/>
        </p:nvSpPr>
        <p:spPr>
          <a:xfrm rot="5400000" flipV="1">
            <a:off x="455519" y="3407214"/>
            <a:ext cx="6347855" cy="51011"/>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27" name="Rectangle 26">
            <a:extLst>
              <a:ext uri="{FF2B5EF4-FFF2-40B4-BE49-F238E27FC236}">
                <a16:creationId xmlns:a16="http://schemas.microsoft.com/office/drawing/2014/main" id="{2E45D8A8-9779-BE5A-1BA5-0A9FA2B0B157}"/>
              </a:ext>
              <a:ext uri="{C183D7F6-B498-43B3-948B-1728B52AA6E4}">
                <adec:decorative xmlns:adec="http://schemas.microsoft.com/office/drawing/2017/decorative" val="1"/>
              </a:ext>
            </a:extLst>
          </p:cNvPr>
          <p:cNvSpPr>
            <a:spLocks/>
          </p:cNvSpPr>
          <p:nvPr/>
        </p:nvSpPr>
        <p:spPr>
          <a:xfrm rot="5400000" flipV="1">
            <a:off x="3337200" y="3422755"/>
            <a:ext cx="6347540" cy="48366"/>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29" name="Rectangle 28">
            <a:extLst>
              <a:ext uri="{FF2B5EF4-FFF2-40B4-BE49-F238E27FC236}">
                <a16:creationId xmlns:a16="http://schemas.microsoft.com/office/drawing/2014/main" id="{2DE54B53-4089-5867-7DAD-22692DC6F0C6}"/>
              </a:ext>
              <a:ext uri="{C183D7F6-B498-43B3-948B-1728B52AA6E4}">
                <adec:decorative xmlns:adec="http://schemas.microsoft.com/office/drawing/2017/decorative" val="1"/>
              </a:ext>
            </a:extLst>
          </p:cNvPr>
          <p:cNvSpPr>
            <a:spLocks/>
          </p:cNvSpPr>
          <p:nvPr/>
        </p:nvSpPr>
        <p:spPr>
          <a:xfrm rot="5400000" flipV="1">
            <a:off x="6280818" y="3409477"/>
            <a:ext cx="6352381" cy="51011"/>
          </a:xfrm>
          <a:prstGeom prst="rect">
            <a:avLst/>
          </a:prstGeom>
          <a:solidFill>
            <a:srgbClr val="0049C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Calibri"/>
              <a:cs typeface="Calibri"/>
            </a:endParaRPr>
          </a:p>
        </p:txBody>
      </p:sp>
      <p:sp>
        <p:nvSpPr>
          <p:cNvPr id="31" name="TextBox 10">
            <a:extLst>
              <a:ext uri="{FF2B5EF4-FFF2-40B4-BE49-F238E27FC236}">
                <a16:creationId xmlns:a16="http://schemas.microsoft.com/office/drawing/2014/main" id="{4B3FAD7F-2B8B-D265-88BB-F221E381D1CA}"/>
              </a:ext>
            </a:extLst>
          </p:cNvPr>
          <p:cNvSpPr txBox="1"/>
          <p:nvPr/>
        </p:nvSpPr>
        <p:spPr>
          <a:xfrm>
            <a:off x="6526396" y="339357"/>
            <a:ext cx="2916664" cy="2308324"/>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1C1C2A"/>
                </a:solidFill>
                <a:effectLst/>
                <a:uLnTx/>
                <a:uFillTx/>
                <a:latin typeface="Aptos"/>
                <a:ea typeface="+mn-ea"/>
                <a:cs typeface="+mn-cs"/>
              </a:rPr>
              <a:t>Custom-made designs tailored to your requirements </a:t>
            </a:r>
            <a:br>
              <a:rPr kumimoji="0" lang="en-CA" sz="1800" b="0" i="0" u="none" strike="noStrike" kern="1200" cap="none" spc="0" normalizeH="0" baseline="0" noProof="0" dirty="0">
                <a:ln>
                  <a:noFill/>
                </a:ln>
                <a:solidFill>
                  <a:srgbClr val="0049CC"/>
                </a:solidFill>
                <a:effectLst/>
                <a:uLnTx/>
                <a:uFillTx/>
                <a:latin typeface="Aptos"/>
                <a:ea typeface="+mn-ea"/>
                <a:cs typeface="+mn-cs"/>
              </a:rPr>
            </a:br>
            <a:r>
              <a:rPr kumimoji="0" lang="en-CA" sz="1800" b="0" i="0" u="none" strike="noStrike" kern="1200" cap="none" spc="0" normalizeH="0" baseline="0" noProof="0" dirty="0">
                <a:ln>
                  <a:noFill/>
                </a:ln>
                <a:solidFill>
                  <a:srgbClr val="0049CC"/>
                </a:solidFill>
                <a:effectLst/>
                <a:uLnTx/>
                <a:uFillTx/>
                <a:latin typeface="Aptos"/>
                <a:ea typeface="+mn-ea"/>
                <a:cs typeface="+mn-cs"/>
              </a:rPr>
              <a:t>________________</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9D1DB2"/>
                </a:solidFill>
                <a:effectLst/>
                <a:uLnTx/>
                <a:uFillTx/>
                <a:latin typeface="Aptos"/>
                <a:ea typeface="+mn-ea"/>
                <a:cs typeface="+mn-cs"/>
              </a:rPr>
              <a:t>Des conceptions sur mesure adaptées à vos exigences</a:t>
            </a:r>
            <a:endParaRPr kumimoji="0" lang="en-CA" sz="1800" b="0" i="0" u="none" strike="noStrike" kern="1200" cap="none" spc="0" normalizeH="0" baseline="0" noProof="0" dirty="0">
              <a:ln>
                <a:noFill/>
              </a:ln>
              <a:solidFill>
                <a:srgbClr val="0049CC"/>
              </a:solidFill>
              <a:effectLst/>
              <a:uLnTx/>
              <a:uFillTx/>
              <a:latin typeface="Aptos"/>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Tree>
    <p:extLst>
      <p:ext uri="{BB962C8B-B14F-4D97-AF65-F5344CB8AC3E}">
        <p14:creationId xmlns:p14="http://schemas.microsoft.com/office/powerpoint/2010/main" val="1863321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4C1C52-A358-3FA0-47C9-B089EFA3967E}"/>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13EDE462-28E9-9895-E7D1-E3E38452972A}"/>
              </a:ext>
            </a:extLst>
          </p:cNvPr>
          <p:cNvSpPr txBox="1">
            <a:spLocks/>
          </p:cNvSpPr>
          <p:nvPr>
            <p:custDataLst>
              <p:tags r:id="rId1"/>
            </p:custDataLst>
          </p:nvPr>
        </p:nvSpPr>
        <p:spPr>
          <a:xfrm>
            <a:off x="2514426" y="754664"/>
            <a:ext cx="7150819" cy="563285"/>
          </a:xfrm>
          <a:prstGeom prst="rect">
            <a:avLst/>
          </a:prstGeom>
        </p:spPr>
        <p:txBody>
          <a:bodyPr lIns="0" tIns="0" rIns="0" bIns="0" anchor="b">
            <a:no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3600" b="1" i="0" u="none" strike="noStrike" kern="1200" cap="none" spc="0" normalizeH="0" baseline="0" noProof="0">
                <a:ln>
                  <a:noFill/>
                </a:ln>
                <a:solidFill>
                  <a:srgbClr val="1C1C2A"/>
                </a:solidFill>
                <a:effectLst/>
                <a:uLnTx/>
                <a:uFillTx/>
                <a:latin typeface="Aptos"/>
                <a:ea typeface="+mj-lt"/>
                <a:cs typeface="Arial"/>
              </a:rPr>
              <a:t>SSC Hybrid Business Cards</a:t>
            </a:r>
            <a:endParaRPr kumimoji="0" lang="en-CA" sz="3600" b="0" i="0" u="none" strike="noStrike" kern="1200" cap="none" spc="0" normalizeH="0" baseline="0" noProof="0">
              <a:ln>
                <a:noFill/>
              </a:ln>
              <a:solidFill>
                <a:srgbClr val="000000"/>
              </a:solidFill>
              <a:effectLst/>
              <a:uLnTx/>
              <a:uFillTx/>
              <a:latin typeface="Aptos"/>
              <a:ea typeface="+mj-lt"/>
              <a:cs typeface="Arial"/>
            </a:endParaRPr>
          </a:p>
        </p:txBody>
      </p:sp>
      <p:sp>
        <p:nvSpPr>
          <p:cNvPr id="5" name="Subtitle 2">
            <a:extLst>
              <a:ext uri="{FF2B5EF4-FFF2-40B4-BE49-F238E27FC236}">
                <a16:creationId xmlns:a16="http://schemas.microsoft.com/office/drawing/2014/main" id="{B175B963-E9DD-57EF-A3DD-5E9BA889F71F}"/>
              </a:ext>
            </a:extLst>
          </p:cNvPr>
          <p:cNvSpPr txBox="1">
            <a:spLocks/>
          </p:cNvSpPr>
          <p:nvPr>
            <p:custDataLst>
              <p:tags r:id="rId2"/>
            </p:custDataLst>
          </p:nvPr>
        </p:nvSpPr>
        <p:spPr>
          <a:xfrm>
            <a:off x="411673" y="1330713"/>
            <a:ext cx="11432035" cy="38658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CA" sz="2400" b="0" i="0" u="none" strike="noStrike" kern="1200" cap="none" spc="0" normalizeH="0" baseline="0" noProof="0" dirty="0">
                <a:ln>
                  <a:noFill/>
                </a:ln>
                <a:solidFill>
                  <a:srgbClr val="2A283C"/>
                </a:solidFill>
                <a:effectLst/>
                <a:uLnTx/>
                <a:uFillTx/>
                <a:latin typeface="Aptos"/>
                <a:ea typeface="+mn-ea"/>
                <a:cs typeface="+mn-cs"/>
              </a:rPr>
              <a:t>3D Printed with an NFC Tag and QR Code for enhanced interactivity</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400" b="0" i="0" u="none" strike="noStrike" kern="1200" cap="none" spc="0" normalizeH="0" baseline="0" noProof="0">
              <a:ln>
                <a:noFill/>
              </a:ln>
              <a:solidFill>
                <a:srgbClr val="4B3E99"/>
              </a:solidFill>
              <a:effectLst/>
              <a:uLnTx/>
              <a:uFillTx/>
              <a:latin typeface="Aptos"/>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3200" b="0" i="0" u="none" strike="noStrike" kern="1200" cap="none" spc="0" normalizeH="0" baseline="0" noProof="0">
              <a:ln>
                <a:noFill/>
              </a:ln>
              <a:solidFill>
                <a:srgbClr val="4B3E99"/>
              </a:solidFill>
              <a:effectLst/>
              <a:uLnTx/>
              <a:uFillTx/>
              <a:latin typeface="Aptos"/>
              <a:ea typeface="+mn-ea"/>
              <a:cs typeface="+mn-cs"/>
            </a:endParaRPr>
          </a:p>
        </p:txBody>
      </p:sp>
      <p:sp>
        <p:nvSpPr>
          <p:cNvPr id="7" name="TextBox 6">
            <a:extLst>
              <a:ext uri="{FF2B5EF4-FFF2-40B4-BE49-F238E27FC236}">
                <a16:creationId xmlns:a16="http://schemas.microsoft.com/office/drawing/2014/main" id="{EEE8E8B8-850E-4505-AC6F-E7556113EA64}"/>
              </a:ext>
            </a:extLst>
          </p:cNvPr>
          <p:cNvSpPr txBox="1"/>
          <p:nvPr/>
        </p:nvSpPr>
        <p:spPr>
          <a:xfrm>
            <a:off x="109046" y="1748448"/>
            <a:ext cx="11973327" cy="3373872"/>
          </a:xfrm>
          <a:prstGeom prst="rect">
            <a:avLst/>
          </a:prstGeom>
          <a:solidFill>
            <a:schemeClr val="bg1"/>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Our 3D printed hybrid business cards are sleek, wallet-sized, and equipped with smart technology</a:t>
            </a:r>
            <a:endParaRPr kumimoji="0" lang="en-US" sz="1800" b="1" i="0" u="none" strike="noStrike" kern="1200" cap="none" spc="0" normalizeH="0" baseline="0" noProof="0">
              <a:ln>
                <a:noFill/>
              </a:ln>
              <a:solidFill>
                <a:srgbClr val="2A283C"/>
              </a:solidFill>
              <a:effectLst/>
              <a:uLnTx/>
              <a:uFillTx/>
              <a:latin typeface="Arial"/>
              <a:ea typeface="+mn-ea"/>
              <a:cs typeface="Arial"/>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Each card features a tappable NFC sticker along with a scannable QR code</a:t>
            </a: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dirty="0">
                <a:ln>
                  <a:noFill/>
                </a:ln>
                <a:solidFill>
                  <a:srgbClr val="000000"/>
                </a:solidFill>
                <a:effectLst/>
                <a:uLnTx/>
                <a:uFillTx/>
                <a:latin typeface="Aptos"/>
                <a:ea typeface="+mn-ea"/>
                <a:cs typeface="+mn-cs"/>
              </a:rPr>
              <a:t>Directs users to verified online profiles</a:t>
            </a:r>
            <a:endParaRPr kumimoji="0" lang="en-US" sz="1800" b="1" i="0" u="none" strike="noStrike" kern="1200" cap="none" spc="0" normalizeH="0" baseline="0" noProof="0">
              <a:ln>
                <a:noFill/>
              </a:ln>
              <a:solidFill>
                <a:srgbClr val="2A283C"/>
              </a:solidFill>
              <a:effectLst/>
              <a:uLnTx/>
              <a:uFillTx/>
              <a:latin typeface="Aptos"/>
              <a:ea typeface="+mn-ea"/>
              <a:cs typeface="+mn-cs"/>
            </a:endParaRPr>
          </a:p>
          <a:p>
            <a:pPr marL="0" marR="0" lvl="0" indent="0" algn="l" defTabSz="457200" rtl="0" eaLnBrk="1" fontAlgn="auto" latinLnBrk="0" hangingPunct="1">
              <a:lnSpc>
                <a:spcPct val="15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Nos cartes de visite hybrides numériques en 3D sont élégantes, s’insèrent bien dans un portefeuille et sont équipées de technologie intelligente</a:t>
            </a:r>
            <a:endParaRPr kumimoji="0" lang="en-US" sz="1800" b="1" i="0" u="none" strike="noStrike" kern="1200" cap="none" spc="0" normalizeH="0" baseline="0" noProof="0">
              <a:ln>
                <a:noFill/>
              </a:ln>
              <a:solidFill>
                <a:srgbClr val="9D1DB2"/>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fr-FR" sz="1800" b="1" i="0" u="none" strike="noStrike" kern="1200" cap="none" spc="0" normalizeH="0" baseline="0" noProof="0" dirty="0">
                <a:ln>
                  <a:noFill/>
                </a:ln>
                <a:solidFill>
                  <a:srgbClr val="9D1DB2"/>
                </a:solidFill>
                <a:effectLst/>
                <a:uLnTx/>
                <a:uFillTx/>
                <a:latin typeface="Aptos"/>
                <a:ea typeface="+mn-ea"/>
                <a:cs typeface="+mn-cs"/>
              </a:rPr>
              <a:t>Chaque carte comporte un autocollant NFC ainsi qu’un code QR</a:t>
            </a:r>
            <a:endParaRPr kumimoji="0" lang="en-US" sz="1800" b="1" i="0" u="none" strike="noStrike" kern="1200" cap="none" spc="0" normalizeH="0" baseline="0" noProof="0">
              <a:ln>
                <a:noFill/>
              </a:ln>
              <a:solidFill>
                <a:srgbClr val="9D1DB2"/>
              </a:solidFill>
              <a:effectLst/>
              <a:uLnTx/>
              <a:uFillTx/>
              <a:latin typeface="Aptos"/>
              <a:ea typeface="+mn-ea"/>
              <a:cs typeface="+mn-cs"/>
            </a:endParaRPr>
          </a:p>
          <a:p>
            <a:pPr marL="1085850" marR="0" lvl="2" indent="-171450" algn="l" defTabSz="457200" rtl="0" eaLnBrk="1" fontAlgn="auto" latinLnBrk="0" hangingPunct="1">
              <a:lnSpc>
                <a:spcPct val="150000"/>
              </a:lnSpc>
              <a:spcBef>
                <a:spcPts val="0"/>
              </a:spcBef>
              <a:spcAft>
                <a:spcPts val="0"/>
              </a:spcAft>
              <a:buClrTx/>
              <a:buSzTx/>
              <a:buFont typeface="Wingdings"/>
              <a:buChar char="§"/>
              <a:tabLst/>
              <a:defRPr/>
            </a:pPr>
            <a:r>
              <a:rPr kumimoji="0" lang="en-US" sz="1800" b="1" i="0" u="none" strike="noStrike" kern="1200" cap="none" spc="0" normalizeH="0" baseline="0" noProof="0" err="1">
                <a:ln>
                  <a:noFill/>
                </a:ln>
                <a:solidFill>
                  <a:srgbClr val="9D1DB2"/>
                </a:solidFill>
                <a:effectLst/>
                <a:uLnTx/>
                <a:uFillTx/>
                <a:latin typeface="Aptos"/>
                <a:ea typeface="+mn-ea"/>
                <a:cs typeface="+mn-cs"/>
              </a:rPr>
              <a:t>Nôtres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redirigent</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simplement</a:t>
            </a:r>
            <a:r>
              <a:rPr kumimoji="0" lang="en-US" sz="1800" b="1" i="0" u="none" strike="noStrike" kern="1200" cap="none" spc="0" normalizeH="0" baseline="0" noProof="0" dirty="0">
                <a:ln>
                  <a:noFill/>
                </a:ln>
                <a:solidFill>
                  <a:srgbClr val="9D1DB2"/>
                </a:solidFill>
                <a:effectLst/>
                <a:uLnTx/>
                <a:uFillTx/>
                <a:latin typeface="Aptos"/>
                <a:ea typeface="+mn-ea"/>
                <a:cs typeface="+mn-cs"/>
              </a:rPr>
              <a:t> les </a:t>
            </a:r>
            <a:r>
              <a:rPr kumimoji="0" lang="en-US" sz="1800" b="1" i="0" u="none" strike="noStrike" kern="1200" cap="none" spc="0" normalizeH="0" baseline="0" noProof="0" err="1">
                <a:ln>
                  <a:noFill/>
                </a:ln>
                <a:solidFill>
                  <a:srgbClr val="9D1DB2"/>
                </a:solidFill>
                <a:effectLst/>
                <a:uLnTx/>
                <a:uFillTx/>
                <a:latin typeface="Aptos"/>
                <a:ea typeface="+mn-ea"/>
                <a:cs typeface="+mn-cs"/>
              </a:rPr>
              <a:t>utilisateurs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vers</a:t>
            </a:r>
            <a:r>
              <a:rPr kumimoji="0" lang="en-US" sz="1800" b="1" i="0" u="none" strike="noStrike" kern="1200" cap="none" spc="0" normalizeH="0" baseline="0" noProof="0" dirty="0">
                <a:ln>
                  <a:noFill/>
                </a:ln>
                <a:solidFill>
                  <a:srgbClr val="9D1DB2"/>
                </a:solidFill>
                <a:effectLst/>
                <a:uLnTx/>
                <a:uFillTx/>
                <a:latin typeface="Aptos"/>
                <a:ea typeface="+mn-ea"/>
                <a:cs typeface="+mn-cs"/>
              </a:rPr>
              <a:t> des </a:t>
            </a:r>
            <a:r>
              <a:rPr kumimoji="0" lang="en-US" sz="1800" b="1" i="0" u="none" strike="noStrike" kern="1200" cap="none" spc="0" normalizeH="0" baseline="0" noProof="0" err="1">
                <a:ln>
                  <a:noFill/>
                </a:ln>
                <a:solidFill>
                  <a:srgbClr val="9D1DB2"/>
                </a:solidFill>
                <a:effectLst/>
                <a:uLnTx/>
                <a:uFillTx/>
                <a:latin typeface="Aptos"/>
                <a:ea typeface="+mn-ea"/>
                <a:cs typeface="+mn-cs"/>
              </a:rPr>
              <a:t>profils</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en</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ligne</a:t>
            </a:r>
            <a:r>
              <a:rPr kumimoji="0" lang="en-US" sz="1800" b="1" i="0" u="none" strike="noStrike" kern="1200" cap="none" spc="0" normalizeH="0" baseline="0" noProof="0" dirty="0">
                <a:ln>
                  <a:noFill/>
                </a:ln>
                <a:solidFill>
                  <a:srgbClr val="9D1DB2"/>
                </a:solidFill>
                <a:effectLst/>
                <a:uLnTx/>
                <a:uFillTx/>
                <a:latin typeface="Aptos"/>
                <a:ea typeface="+mn-ea"/>
                <a:cs typeface="+mn-cs"/>
              </a:rPr>
              <a:t> </a:t>
            </a:r>
            <a:r>
              <a:rPr kumimoji="0" lang="en-US" sz="1800" b="1" i="0" u="none" strike="noStrike" kern="1200" cap="none" spc="0" normalizeH="0" baseline="0" noProof="0" err="1">
                <a:ln>
                  <a:noFill/>
                </a:ln>
                <a:solidFill>
                  <a:srgbClr val="9D1DB2"/>
                </a:solidFill>
                <a:effectLst/>
                <a:uLnTx/>
                <a:uFillTx/>
                <a:latin typeface="Aptos"/>
                <a:ea typeface="+mn-ea"/>
                <a:cs typeface="+mn-cs"/>
              </a:rPr>
              <a:t>vérifiés</a:t>
            </a:r>
            <a:endParaRPr kumimoji="0" lang="en-US" sz="1800" b="1" i="0" u="none" strike="noStrike" kern="1200" cap="none" spc="0" normalizeH="0" baseline="0" noProof="0" err="1">
              <a:ln>
                <a:noFill/>
              </a:ln>
              <a:solidFill>
                <a:srgbClr val="9D1DB2"/>
              </a:solidFill>
              <a:effectLst/>
              <a:uLnTx/>
              <a:uFillTx/>
              <a:latin typeface="Arial"/>
              <a:ea typeface="+mn-ea"/>
              <a:cs typeface="Arial"/>
            </a:endParaRPr>
          </a:p>
        </p:txBody>
      </p:sp>
      <p:pic>
        <p:nvPicPr>
          <p:cNvPr id="9" name="Picture 8" descr="A blue circle with a white logo&#10;&#10;AI-generated content may be incorrect.">
            <a:extLst>
              <a:ext uri="{FF2B5EF4-FFF2-40B4-BE49-F238E27FC236}">
                <a16:creationId xmlns:a16="http://schemas.microsoft.com/office/drawing/2014/main" id="{89763F16-5FFD-3579-9219-92C43C4BBCE9}"/>
              </a:ext>
            </a:extLst>
          </p:cNvPr>
          <p:cNvPicPr>
            <a:picLocks noChangeAspect="1"/>
          </p:cNvPicPr>
          <p:nvPr/>
        </p:nvPicPr>
        <p:blipFill>
          <a:blip r:embed="rId6"/>
          <a:stretch>
            <a:fillRect/>
          </a:stretch>
        </p:blipFill>
        <p:spPr>
          <a:xfrm>
            <a:off x="897125" y="134146"/>
            <a:ext cx="828676" cy="823384"/>
          </a:xfrm>
          <a:prstGeom prst="rect">
            <a:avLst/>
          </a:prstGeom>
          <a:ln>
            <a:noFill/>
          </a:ln>
        </p:spPr>
      </p:pic>
      <p:pic>
        <p:nvPicPr>
          <p:cNvPr id="10" name="Picture 9">
            <a:extLst>
              <a:ext uri="{FF2B5EF4-FFF2-40B4-BE49-F238E27FC236}">
                <a16:creationId xmlns:a16="http://schemas.microsoft.com/office/drawing/2014/main" id="{7F0FCB3C-2F3E-156E-85C0-19FF7E4F17F1}"/>
              </a:ext>
            </a:extLst>
          </p:cNvPr>
          <p:cNvPicPr>
            <a:picLocks noChangeAspect="1"/>
          </p:cNvPicPr>
          <p:nvPr/>
        </p:nvPicPr>
        <p:blipFill>
          <a:blip r:embed="rId7"/>
          <a:stretch>
            <a:fillRect/>
          </a:stretch>
        </p:blipFill>
        <p:spPr>
          <a:xfrm>
            <a:off x="9159737" y="354492"/>
            <a:ext cx="2828925" cy="390525"/>
          </a:xfrm>
          <a:prstGeom prst="rect">
            <a:avLst/>
          </a:prstGeom>
          <a:ln>
            <a:noFill/>
          </a:ln>
        </p:spPr>
      </p:pic>
      <p:sp>
        <p:nvSpPr>
          <p:cNvPr id="4" name="TextBox 3">
            <a:extLst>
              <a:ext uri="{FF2B5EF4-FFF2-40B4-BE49-F238E27FC236}">
                <a16:creationId xmlns:a16="http://schemas.microsoft.com/office/drawing/2014/main" id="{0BBD9555-F4C8-1140-2107-F8E05212BD37}"/>
              </a:ext>
            </a:extLst>
          </p:cNvPr>
          <p:cNvSpPr txBox="1"/>
          <p:nvPr>
            <p:custDataLst>
              <p:tags r:id="rId3"/>
            </p:custDataLst>
          </p:nvPr>
        </p:nvSpPr>
        <p:spPr>
          <a:xfrm>
            <a:off x="1544798" y="5113609"/>
            <a:ext cx="9098793" cy="646331"/>
          </a:xfrm>
          <a:prstGeom prst="rect">
            <a:avLst/>
          </a:prstGeom>
          <a:noFill/>
        </p:spPr>
        <p:txBody>
          <a:bodyPr wrap="square" lIns="91440" tIns="45720" rIns="91440" bIns="4572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3600" b="1" i="0" u="none" strike="noStrike" kern="1200" cap="none" spc="0" normalizeH="0" baseline="0" noProof="0" dirty="0">
                <a:ln>
                  <a:noFill/>
                </a:ln>
                <a:solidFill>
                  <a:srgbClr val="9D1DB2"/>
                </a:solidFill>
                <a:effectLst/>
                <a:uLnTx/>
                <a:uFillTx/>
                <a:latin typeface="Aptos"/>
                <a:ea typeface="+mn-ea"/>
                <a:cs typeface="+mn-cs"/>
              </a:rPr>
              <a:t>Cartes de visite hybrides numériques SPC</a:t>
            </a:r>
            <a:endParaRPr kumimoji="0" lang="en-CA" sz="3600" b="1" i="0" u="none" strike="noStrike" kern="1200" cap="none" spc="0" normalizeH="0" baseline="0" noProof="0">
              <a:ln>
                <a:noFill/>
              </a:ln>
              <a:solidFill>
                <a:srgbClr val="9D1DB2"/>
              </a:solidFill>
              <a:effectLst/>
              <a:uLnTx/>
              <a:uFillTx/>
              <a:latin typeface="Aptos"/>
              <a:ea typeface="+mn-ea"/>
              <a:cs typeface="+mn-cs"/>
            </a:endParaRPr>
          </a:p>
        </p:txBody>
      </p:sp>
      <p:sp>
        <p:nvSpPr>
          <p:cNvPr id="8" name="TextBox 7">
            <a:extLst>
              <a:ext uri="{FF2B5EF4-FFF2-40B4-BE49-F238E27FC236}">
                <a16:creationId xmlns:a16="http://schemas.microsoft.com/office/drawing/2014/main" id="{2D4EDF40-7E44-6363-8744-BBFE68A535A7}"/>
              </a:ext>
            </a:extLst>
          </p:cNvPr>
          <p:cNvSpPr txBox="1"/>
          <p:nvPr>
            <p:custDataLst>
              <p:tags r:id="rId4"/>
            </p:custDataLst>
          </p:nvPr>
        </p:nvSpPr>
        <p:spPr>
          <a:xfrm>
            <a:off x="364777" y="5752058"/>
            <a:ext cx="11447757" cy="461665"/>
          </a:xfrm>
          <a:prstGeom prst="rect">
            <a:avLst/>
          </a:prstGeom>
          <a:noFill/>
        </p:spPr>
        <p:txBody>
          <a:bodyPr wrap="square" lIns="91440" tIns="45720" rIns="91440" bIns="4572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2400" b="0" i="0" u="none" strike="noStrike" kern="1200" cap="none" spc="0" normalizeH="0" baseline="0" noProof="0" dirty="0">
                <a:ln>
                  <a:noFill/>
                </a:ln>
                <a:solidFill>
                  <a:srgbClr val="9D1DB2"/>
                </a:solidFill>
                <a:effectLst/>
                <a:uLnTx/>
                <a:uFillTx/>
                <a:latin typeface="Aptos"/>
                <a:ea typeface="+mn-ea"/>
                <a:cs typeface="+mn-cs"/>
              </a:rPr>
              <a:t>Imprimé en 3D avec une étiquette NFC et un code QR pour une interactivité améliorée</a:t>
            </a:r>
            <a:endParaRPr kumimoji="0" lang="en-CA" sz="2400" b="0" i="0" u="none" strike="noStrike" kern="1200" cap="none" spc="0" normalizeH="0" baseline="0" noProof="0" dirty="0">
              <a:ln>
                <a:noFill/>
              </a:ln>
              <a:solidFill>
                <a:srgbClr val="9D1DB2"/>
              </a:solidFill>
              <a:effectLst/>
              <a:uLnTx/>
              <a:uFillTx/>
              <a:latin typeface="Aptos"/>
              <a:ea typeface="+mn-ea"/>
              <a:cs typeface="+mn-cs"/>
            </a:endParaRPr>
          </a:p>
        </p:txBody>
      </p:sp>
    </p:spTree>
    <p:extLst>
      <p:ext uri="{BB962C8B-B14F-4D97-AF65-F5344CB8AC3E}">
        <p14:creationId xmlns:p14="http://schemas.microsoft.com/office/powerpoint/2010/main" val="2745072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780E76B-192B-538B-27DF-C2298D365AB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A67BEC-A159-AC98-76B3-ED9B87F42838}"/>
              </a:ext>
            </a:extLst>
          </p:cNvPr>
          <p:cNvSpPr txBox="1">
            <a:spLocks/>
          </p:cNvSpPr>
          <p:nvPr>
            <p:custDataLst>
              <p:tags r:id="rId1"/>
            </p:custDataLst>
          </p:nvPr>
        </p:nvSpPr>
        <p:spPr>
          <a:xfrm>
            <a:off x="6087831" y="1291565"/>
            <a:ext cx="5958799" cy="3288079"/>
          </a:xfrm>
          <a:prstGeom prst="rect">
            <a:avLst/>
          </a:prstGeom>
        </p:spPr>
        <p:txBody>
          <a:bodyPr lIns="0" tIns="180000" rIns="0" bIns="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3200" b="0"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2A283C"/>
                </a:solidFill>
                <a:effectLst/>
                <a:uLnTx/>
                <a:uFillTx/>
                <a:latin typeface="Aptos"/>
                <a:ea typeface="+mn-ea"/>
                <a:cs typeface="+mn-cs"/>
              </a:rPr>
              <a:t>The QR code is easily scannable with any smartphone camera</a:t>
            </a:r>
            <a:endParaRPr kumimoji="0" lang="en-US" sz="3200" b="1" i="0" u="none" strike="noStrike" kern="1200" cap="none" spc="0" normalizeH="0" baseline="0" noProof="0">
              <a:ln>
                <a:noFill/>
              </a:ln>
              <a:solidFill>
                <a:srgbClr val="2A283C"/>
              </a:solidFill>
              <a:effectLst/>
              <a:uLnTx/>
              <a:uFillTx/>
              <a:latin typeface="Arial"/>
              <a:ea typeface="+mn-ea"/>
              <a:cs typeface="Arial"/>
            </a:endParaRP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2A283C"/>
                </a:solidFill>
                <a:effectLst/>
                <a:uLnTx/>
                <a:uFillTx/>
                <a:latin typeface="Aptos"/>
                <a:ea typeface="+mn-ea"/>
                <a:cs typeface="+mn-cs"/>
              </a:rPr>
              <a:t>The QR code is programmed with the individual's LinkedIn profile, simplifying the way you connect, follow, or send a message</a:t>
            </a:r>
            <a:endParaRPr kumimoji="0" lang="en-US" sz="1800" b="1" i="0" u="none" strike="noStrike" kern="1200" cap="none" spc="0" normalizeH="0" baseline="0" noProof="0">
              <a:ln>
                <a:noFill/>
              </a:ln>
              <a:solidFill>
                <a:srgbClr val="2A283C"/>
              </a:solidFill>
              <a:effectLst/>
              <a:uLnTx/>
              <a:uFillTx/>
              <a:latin typeface="Aptos"/>
              <a:ea typeface="Calibri"/>
              <a:cs typeface="Calibri"/>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800" b="1" i="0" u="none" strike="noStrike" kern="1200" cap="none" spc="0" normalizeH="0" baseline="0" noProof="0" dirty="0">
              <a:ln>
                <a:noFill/>
              </a:ln>
              <a:solidFill>
                <a:srgbClr val="000000"/>
              </a:solidFill>
              <a:effectLst/>
              <a:uLnTx/>
              <a:uFillTx/>
              <a:latin typeface="Aptos"/>
              <a:ea typeface="+mn-lt"/>
              <a:cs typeface="Arial"/>
            </a:endParaRP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9D1DB2"/>
                </a:solidFill>
                <a:effectLst/>
                <a:uLnTx/>
                <a:uFillTx/>
                <a:latin typeface="Aptos"/>
                <a:ea typeface="+mn-lt"/>
                <a:cs typeface="Arial"/>
              </a:rPr>
              <a:t>Le code QR est facilement numérisable avec l'appareil photo de n'importe quel telephone intelligent</a:t>
            </a: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9D1DB2"/>
                </a:solidFill>
                <a:effectLst/>
                <a:uLnTx/>
                <a:uFillTx/>
                <a:latin typeface="Aptos"/>
                <a:ea typeface="+mn-lt"/>
                <a:cs typeface="Arial"/>
              </a:rPr>
              <a:t>Le code QR est programmé avec le profil de la personne, simplifiant ainsi la connexion, le suivi et l'envoi de messages</a:t>
            </a:r>
            <a:br>
              <a:rPr kumimoji="0" lang="en-CA" sz="1400" b="0" i="0" u="none" strike="noStrike" kern="1200" cap="none" spc="0" normalizeH="0" baseline="0" noProof="1">
                <a:ln>
                  <a:noFill/>
                </a:ln>
                <a:solidFill>
                  <a:srgbClr val="C91CB3"/>
                </a:solidFill>
                <a:effectLst/>
                <a:uLnTx/>
                <a:uFillTx/>
                <a:latin typeface="Aptos" panose="020B0004020202020204" pitchFamily="34" charset="0"/>
                <a:ea typeface="+mn-ea"/>
                <a:cs typeface="+mn-cs"/>
              </a:rPr>
            </a:br>
            <a:endParaRPr kumimoji="0" lang="en-CA" sz="1400" b="0" i="0" u="none" strike="noStrike" kern="1200" cap="none" spc="0" normalizeH="0" baseline="0" noProof="0">
              <a:ln>
                <a:noFill/>
              </a:ln>
              <a:solidFill>
                <a:srgbClr val="7030A0"/>
              </a:solidFill>
              <a:effectLst/>
              <a:uLnTx/>
              <a:uFillTx/>
              <a:latin typeface="Aptos" panose="020B0004020202020204" pitchFamily="34" charset="0"/>
              <a:ea typeface="+mn-ea"/>
              <a:cs typeface="+mn-cs"/>
            </a:endParaRPr>
          </a:p>
        </p:txBody>
      </p:sp>
      <p:sp>
        <p:nvSpPr>
          <p:cNvPr id="5" name="TextBox 4">
            <a:extLst>
              <a:ext uri="{FF2B5EF4-FFF2-40B4-BE49-F238E27FC236}">
                <a16:creationId xmlns:a16="http://schemas.microsoft.com/office/drawing/2014/main" id="{07B8C309-B978-3DEE-E2AF-9B2015D78E78}"/>
              </a:ext>
            </a:extLst>
          </p:cNvPr>
          <p:cNvSpPr txBox="1"/>
          <p:nvPr>
            <p:custDataLst>
              <p:tags r:id="rId2"/>
            </p:custDataLst>
          </p:nvPr>
        </p:nvSpPr>
        <p:spPr>
          <a:xfrm>
            <a:off x="866274" y="5552574"/>
            <a:ext cx="18473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2A283C"/>
              </a:solidFill>
              <a:effectLst/>
              <a:uLnTx/>
              <a:uFillTx/>
              <a:latin typeface="Arial"/>
              <a:ea typeface="+mn-ea"/>
              <a:cs typeface="+mn-cs"/>
            </a:endParaRPr>
          </a:p>
        </p:txBody>
      </p:sp>
      <p:sp>
        <p:nvSpPr>
          <p:cNvPr id="7" name="Title 1">
            <a:extLst>
              <a:ext uri="{FF2B5EF4-FFF2-40B4-BE49-F238E27FC236}">
                <a16:creationId xmlns:a16="http://schemas.microsoft.com/office/drawing/2014/main" id="{1C7F83F5-8B5D-0E7E-E1F0-89A47C1F64EF}"/>
              </a:ext>
            </a:extLst>
          </p:cNvPr>
          <p:cNvSpPr txBox="1">
            <a:spLocks/>
          </p:cNvSpPr>
          <p:nvPr>
            <p:custDataLst>
              <p:tags r:id="rId3"/>
            </p:custDataLst>
          </p:nvPr>
        </p:nvSpPr>
        <p:spPr>
          <a:xfrm>
            <a:off x="795873" y="189399"/>
            <a:ext cx="4243010" cy="110124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2400" b="1" i="0" u="none" strike="noStrike" kern="1200" cap="none" spc="0" normalizeH="0" baseline="0" noProof="0" dirty="0">
                <a:ln>
                  <a:noFill/>
                </a:ln>
                <a:solidFill>
                  <a:srgbClr val="2A283C"/>
                </a:solidFill>
                <a:effectLst/>
                <a:uLnTx/>
                <a:uFillTx/>
                <a:latin typeface="Aptos"/>
                <a:ea typeface="+mj-ea"/>
                <a:cs typeface="+mj-cs"/>
              </a:rPr>
              <a:t>NFC Tag Feature</a:t>
            </a:r>
            <a:br>
              <a:rPr kumimoji="0" lang="en-CA" sz="2400" b="1" i="0" u="none" strike="noStrike" kern="1200" cap="none" spc="0" normalizeH="0" baseline="0" noProof="0" dirty="0">
                <a:ln>
                  <a:noFill/>
                </a:ln>
                <a:solidFill>
                  <a:srgbClr val="2A283C"/>
                </a:solidFill>
                <a:effectLst/>
                <a:uLnTx/>
                <a:uFillTx/>
                <a:latin typeface="Aptos"/>
                <a:ea typeface="Calibri Light"/>
                <a:cs typeface="Calibri Light"/>
              </a:rPr>
            </a:br>
            <a:r>
              <a:rPr kumimoji="0" lang="en-CA" sz="2400" b="1" i="0" u="none" strike="noStrike" kern="1200" cap="none" spc="0" normalizeH="0" baseline="0" noProof="0" err="1">
                <a:ln>
                  <a:noFill/>
                </a:ln>
                <a:solidFill>
                  <a:srgbClr val="9D1DB2"/>
                </a:solidFill>
                <a:effectLst/>
                <a:uLnTx/>
                <a:uFillTx/>
                <a:latin typeface="Aptos"/>
                <a:ea typeface="+mj-ea"/>
                <a:cs typeface="+mj-cs"/>
              </a:rPr>
              <a:t>Fonctionnalité</a:t>
            </a:r>
            <a:r>
              <a:rPr kumimoji="0" lang="en-CA" sz="2400" b="1" i="0" u="none" strike="noStrike" kern="1200" cap="none" spc="0" normalizeH="0" baseline="0" noProof="0" dirty="0">
                <a:ln>
                  <a:noFill/>
                </a:ln>
                <a:solidFill>
                  <a:srgbClr val="9D1DB2"/>
                </a:solidFill>
                <a:effectLst/>
                <a:uLnTx/>
                <a:uFillTx/>
                <a:latin typeface="Aptos"/>
                <a:ea typeface="+mj-ea"/>
                <a:cs typeface="+mj-cs"/>
              </a:rPr>
              <a:t> de </a:t>
            </a:r>
            <a:r>
              <a:rPr kumimoji="0" lang="en-CA" sz="2400" b="1" i="0" u="none" strike="noStrike" kern="1200" cap="none" spc="0" normalizeH="0" baseline="0" noProof="0" err="1">
                <a:ln>
                  <a:noFill/>
                </a:ln>
                <a:solidFill>
                  <a:srgbClr val="9D1DB2"/>
                </a:solidFill>
                <a:effectLst/>
                <a:uLnTx/>
                <a:uFillTx/>
                <a:latin typeface="Aptos"/>
                <a:ea typeface="+mj-ea"/>
                <a:cs typeface="+mj-cs"/>
              </a:rPr>
              <a:t>balise</a:t>
            </a:r>
            <a:r>
              <a:rPr kumimoji="0" lang="en-CA" sz="2400" b="1" i="0" u="none" strike="noStrike" kern="1200" cap="none" spc="0" normalizeH="0" baseline="0" noProof="0" dirty="0">
                <a:ln>
                  <a:noFill/>
                </a:ln>
                <a:solidFill>
                  <a:srgbClr val="9D1DB2"/>
                </a:solidFill>
                <a:effectLst/>
                <a:uLnTx/>
                <a:uFillTx/>
                <a:latin typeface="Aptos"/>
                <a:ea typeface="+mj-ea"/>
                <a:cs typeface="+mj-cs"/>
              </a:rPr>
              <a:t> NFC</a:t>
            </a:r>
            <a:br>
              <a:rPr kumimoji="0" lang="en-CA" sz="2400" b="0" i="0" u="none" strike="noStrike" kern="1200" cap="none" spc="0" normalizeH="0" baseline="0" noProof="0" dirty="0">
                <a:ln>
                  <a:noFill/>
                </a:ln>
                <a:solidFill>
                  <a:srgbClr val="2A283C"/>
                </a:solidFill>
                <a:effectLst/>
                <a:uLnTx/>
                <a:uFillTx/>
                <a:latin typeface="Aptos"/>
                <a:ea typeface="+mj-ea"/>
                <a:cs typeface="+mj-cs"/>
              </a:rPr>
            </a:br>
            <a:r>
              <a:rPr kumimoji="0" lang="en-CA" sz="1100" b="0" i="0" u="none" strike="noStrike" kern="1200" cap="none" spc="0" normalizeH="0" baseline="0" noProof="0" dirty="0">
                <a:ln>
                  <a:noFill/>
                </a:ln>
                <a:solidFill>
                  <a:srgbClr val="595959"/>
                </a:solidFill>
                <a:effectLst/>
                <a:uLnTx/>
                <a:uFillTx/>
                <a:latin typeface="Arial"/>
                <a:ea typeface="+mj-ea"/>
                <a:cs typeface="+mj-cs"/>
              </a:rPr>
              <a:t>___________________________________________</a:t>
            </a:r>
            <a:endParaRPr kumimoji="0" lang="en-US" sz="4400" b="0" i="0" u="none" strike="noStrike" kern="1200" cap="none" spc="0" normalizeH="0" baseline="0" noProof="0" dirty="0">
              <a:ln>
                <a:noFill/>
              </a:ln>
              <a:solidFill>
                <a:srgbClr val="2A283C"/>
              </a:solidFill>
              <a:effectLst/>
              <a:uLnTx/>
              <a:uFillTx/>
              <a:latin typeface="Arial"/>
              <a:ea typeface="Calibri Light" panose="020F0302020204030204"/>
              <a:cs typeface="Calibri Light" panose="020F0302020204030204"/>
            </a:endParaRPr>
          </a:p>
        </p:txBody>
      </p:sp>
      <p:sp>
        <p:nvSpPr>
          <p:cNvPr id="9" name="Content Placeholder 2">
            <a:extLst>
              <a:ext uri="{FF2B5EF4-FFF2-40B4-BE49-F238E27FC236}">
                <a16:creationId xmlns:a16="http://schemas.microsoft.com/office/drawing/2014/main" id="{2C4087F4-58E4-F5AA-577A-62C270F5C2C9}"/>
              </a:ext>
            </a:extLst>
          </p:cNvPr>
          <p:cNvSpPr txBox="1">
            <a:spLocks/>
          </p:cNvSpPr>
          <p:nvPr>
            <p:custDataLst>
              <p:tags r:id="rId4"/>
            </p:custDataLst>
          </p:nvPr>
        </p:nvSpPr>
        <p:spPr>
          <a:xfrm>
            <a:off x="0" y="1286508"/>
            <a:ext cx="5964887" cy="328608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1">
                <a:ln>
                  <a:noFill/>
                </a:ln>
                <a:solidFill>
                  <a:srgbClr val="2A283C"/>
                </a:solidFill>
                <a:effectLst/>
                <a:uLnTx/>
                <a:uFillTx/>
                <a:latin typeface="Aptos"/>
                <a:ea typeface="+mn-ea"/>
                <a:cs typeface="+mn-cs"/>
              </a:rPr>
              <a:t>NFC stickers are small, embedded chips that enable devices to communicate over short distances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1800" b="1" i="0" u="none" strike="noStrike" kern="1200" cap="none" spc="0" normalizeH="0" baseline="0" noProof="1">
                <a:ln>
                  <a:noFill/>
                </a:ln>
                <a:solidFill>
                  <a:srgbClr val="2A283C"/>
                </a:solidFill>
                <a:effectLst/>
                <a:uLnTx/>
                <a:uFillTx/>
                <a:latin typeface="Aptos"/>
                <a:ea typeface="+mn-ea"/>
                <a:cs typeface="+mn-cs"/>
              </a:rPr>
              <a:t>You can instantly access the individual’s profile details, including email, phone number, and more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1800" b="1" i="0" u="none" strike="noStrike" kern="1200" cap="none" spc="0" normalizeH="0" baseline="0" noProof="1">
              <a:ln>
                <a:noFill/>
              </a:ln>
              <a:solidFill>
                <a:srgbClr val="000000"/>
              </a:solidFill>
              <a:effectLst/>
              <a:uLnTx/>
              <a:uFillTx/>
              <a:latin typeface="Aptos"/>
              <a:ea typeface="+mn-lt"/>
              <a:cs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1800" b="1" i="0" u="none" strike="noStrike" kern="1200" cap="none" spc="0" normalizeH="0" baseline="0" noProof="1">
                <a:ln>
                  <a:noFill/>
                </a:ln>
                <a:solidFill>
                  <a:srgbClr val="9D1DB2"/>
                </a:solidFill>
                <a:effectLst/>
                <a:uLnTx/>
                <a:uFillTx/>
                <a:latin typeface="Aptos"/>
                <a:ea typeface="+mn-lt"/>
                <a:cs typeface="Arial"/>
              </a:rPr>
              <a:t>Les autocollants NFC sont de petites puces intégrées qui permettent aux appareils de communiquer sur de courtes distances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1800" b="1" i="0" u="none" strike="noStrike" kern="1200" cap="none" spc="0" normalizeH="0" baseline="0" noProof="1">
                <a:ln>
                  <a:noFill/>
                </a:ln>
                <a:solidFill>
                  <a:srgbClr val="9D1DB2"/>
                </a:solidFill>
                <a:effectLst/>
                <a:uLnTx/>
                <a:uFillTx/>
                <a:latin typeface="Aptos"/>
                <a:ea typeface="+mn-lt"/>
                <a:cs typeface="Arial"/>
              </a:rPr>
              <a:t>Accédez instantanément aux détails du profil de l’individu, y compris l’adresse courriel, le numéro de téléphone, et plus encore</a:t>
            </a:r>
            <a:br>
              <a:rPr kumimoji="0" lang="en-CA" sz="1800" b="0" i="0" u="none" strike="noStrike" kern="1200" cap="none" spc="0" normalizeH="0" baseline="0" noProof="1">
                <a:ln>
                  <a:noFill/>
                </a:ln>
                <a:solidFill>
                  <a:srgbClr val="2A283C"/>
                </a:solidFill>
                <a:effectLst/>
                <a:uLnTx/>
                <a:uFillTx/>
                <a:latin typeface="Aptos"/>
                <a:ea typeface="+mn-ea"/>
                <a:cs typeface="+mn-cs"/>
              </a:rPr>
            </a:br>
            <a:endParaRPr kumimoji="0" lang="en-CA" sz="1400" b="0" i="0" u="none" strike="noStrike" kern="1200" cap="none" spc="0" normalizeH="0" baseline="0" noProof="0">
              <a:ln>
                <a:noFill/>
              </a:ln>
              <a:solidFill>
                <a:srgbClr val="7030A0"/>
              </a:solidFill>
              <a:effectLst/>
              <a:uLnTx/>
              <a:uFillTx/>
              <a:latin typeface="Arial"/>
              <a:ea typeface="Calibri"/>
              <a:cs typeface="Calibri"/>
            </a:endParaRPr>
          </a:p>
        </p:txBody>
      </p:sp>
      <p:pic>
        <p:nvPicPr>
          <p:cNvPr id="11" name="Picture 10" descr="A white rectangular sign with blue text&#10;&#10;AI-generated content may be incorrect.">
            <a:extLst>
              <a:ext uri="{FF2B5EF4-FFF2-40B4-BE49-F238E27FC236}">
                <a16:creationId xmlns:a16="http://schemas.microsoft.com/office/drawing/2014/main" id="{CBA5F253-9AD3-AD9A-81C4-EDAF47CB5FD1}"/>
              </a:ext>
            </a:extLst>
          </p:cNvPr>
          <p:cNvPicPr>
            <a:picLocks noChangeAspect="1"/>
          </p:cNvPicPr>
          <p:nvPr>
            <p:custDataLst>
              <p:tags r:id="rId5"/>
            </p:custDataLst>
          </p:nvPr>
        </p:nvPicPr>
        <p:blipFill>
          <a:blip r:embed="rId9">
            <a:extLst>
              <a:ext uri="{28A0092B-C50C-407E-A947-70E740481C1C}">
                <a14:useLocalDpi xmlns:a14="http://schemas.microsoft.com/office/drawing/2010/main" val="0"/>
              </a:ext>
            </a:extLst>
          </a:blip>
          <a:stretch>
            <a:fillRect/>
          </a:stretch>
        </p:blipFill>
        <p:spPr>
          <a:xfrm rot="16200000">
            <a:off x="1125746" y="4174794"/>
            <a:ext cx="1780441" cy="2941867"/>
          </a:xfrm>
          <a:prstGeom prst="rect">
            <a:avLst/>
          </a:prstGeom>
          <a:ln w="28575">
            <a:solidFill>
              <a:srgbClr val="4B3E99"/>
            </a:solidFill>
          </a:ln>
        </p:spPr>
      </p:pic>
      <p:sp>
        <p:nvSpPr>
          <p:cNvPr id="13" name="TextBox 12">
            <a:extLst>
              <a:ext uri="{FF2B5EF4-FFF2-40B4-BE49-F238E27FC236}">
                <a16:creationId xmlns:a16="http://schemas.microsoft.com/office/drawing/2014/main" id="{5C40B3C8-C913-1109-26E0-188043188D56}"/>
              </a:ext>
            </a:extLst>
          </p:cNvPr>
          <p:cNvSpPr txBox="1"/>
          <p:nvPr>
            <p:custDataLst>
              <p:tags r:id="rId6"/>
            </p:custDataLst>
          </p:nvPr>
        </p:nvSpPr>
        <p:spPr>
          <a:xfrm>
            <a:off x="4060132" y="5138268"/>
            <a:ext cx="4045991" cy="1200329"/>
          </a:xfrm>
          <a:prstGeom prst="rect">
            <a:avLst/>
          </a:prstGeom>
          <a:noFill/>
          <a:ln>
            <a:solidFill>
              <a:srgbClr val="7030A0"/>
            </a:solidFill>
          </a:ln>
        </p:spPr>
        <p:txBody>
          <a:bodyPr wrap="square" lIns="91440" tIns="45720" rIns="91440" bIns="45720" rtlCol="0"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2A283C"/>
                </a:solidFill>
                <a:effectLst/>
                <a:uLnTx/>
                <a:uFillTx/>
                <a:latin typeface="Aptos"/>
                <a:ea typeface="+mn-ea"/>
                <a:cs typeface="+mn-cs"/>
              </a:rPr>
              <a:t>No app is required, just tap to interact! </a:t>
            </a:r>
            <a:br>
              <a:rPr kumimoji="0" lang="fr-FR" sz="1800" b="1" i="1" u="none" strike="noStrike" kern="1200" cap="none" spc="0" normalizeH="0" baseline="0" noProof="0" dirty="0">
                <a:ln>
                  <a:noFill/>
                </a:ln>
                <a:solidFill>
                  <a:srgbClr val="2A283C"/>
                </a:solidFill>
                <a:effectLst/>
                <a:uLnTx/>
                <a:uFillTx/>
                <a:latin typeface="Aptos"/>
                <a:ea typeface="+mn-ea"/>
                <a:cs typeface="+mn-cs"/>
              </a:rPr>
            </a:br>
            <a:r>
              <a:rPr kumimoji="0" lang="fr-FR" sz="1800" b="1" i="1" u="none" strike="noStrike" kern="1200" cap="none" spc="0" normalizeH="0" baseline="0" noProof="0" dirty="0">
                <a:ln>
                  <a:noFill/>
                </a:ln>
                <a:solidFill>
                  <a:srgbClr val="9D1DB2"/>
                </a:solidFill>
                <a:effectLst/>
                <a:uLnTx/>
                <a:uFillTx/>
                <a:latin typeface="Aptos"/>
                <a:ea typeface="+mn-ea"/>
                <a:cs typeface="+mn-cs"/>
              </a:rPr>
              <a:t>Aucune application n'est requise, touchez simplement pour interagir !</a:t>
            </a:r>
            <a:endParaRPr kumimoji="0" lang="en-CA" sz="1800" b="1" i="1" u="none" strike="noStrike" kern="1200" cap="none" spc="0" normalizeH="0" baseline="0" noProof="0" dirty="0">
              <a:ln>
                <a:noFill/>
              </a:ln>
              <a:solidFill>
                <a:srgbClr val="9D1DB2"/>
              </a:solidFill>
              <a:effectLst/>
              <a:uLnTx/>
              <a:uFillTx/>
              <a:latin typeface="Aptos"/>
              <a:ea typeface="Calibri" panose="020F0502020204030204"/>
              <a:cs typeface="Calibri" panose="020F0502020204030204"/>
            </a:endParaRPr>
          </a:p>
        </p:txBody>
      </p:sp>
      <p:pic>
        <p:nvPicPr>
          <p:cNvPr id="15" name="Picture 14" descr="A qr code on a white surface&#10;&#10;AI-generated content may be incorrect.">
            <a:extLst>
              <a:ext uri="{FF2B5EF4-FFF2-40B4-BE49-F238E27FC236}">
                <a16:creationId xmlns:a16="http://schemas.microsoft.com/office/drawing/2014/main" id="{BCAD7EAD-5E6D-E181-92D0-20C22044C26D}"/>
              </a:ext>
            </a:extLst>
          </p:cNvPr>
          <p:cNvPicPr>
            <a:picLocks noChangeAspect="1"/>
          </p:cNvPicPr>
          <p:nvPr/>
        </p:nvPicPr>
        <p:blipFill>
          <a:blip r:embed="rId10"/>
          <a:stretch>
            <a:fillRect/>
          </a:stretch>
        </p:blipFill>
        <p:spPr>
          <a:xfrm rot="16200000">
            <a:off x="9356109" y="4221621"/>
            <a:ext cx="1773960" cy="2832339"/>
          </a:xfrm>
          <a:prstGeom prst="rect">
            <a:avLst/>
          </a:prstGeom>
          <a:ln w="28575">
            <a:solidFill>
              <a:srgbClr val="4B3E99"/>
            </a:solidFill>
          </a:ln>
        </p:spPr>
      </p:pic>
      <p:sp>
        <p:nvSpPr>
          <p:cNvPr id="17" name="Title 1">
            <a:extLst>
              <a:ext uri="{FF2B5EF4-FFF2-40B4-BE49-F238E27FC236}">
                <a16:creationId xmlns:a16="http://schemas.microsoft.com/office/drawing/2014/main" id="{5F6B86C6-E480-1162-0E79-36DF32BC71D1}"/>
              </a:ext>
            </a:extLst>
          </p:cNvPr>
          <p:cNvSpPr txBox="1">
            <a:spLocks/>
          </p:cNvSpPr>
          <p:nvPr>
            <p:custDataLst>
              <p:tags r:id="rId7"/>
            </p:custDataLst>
          </p:nvPr>
        </p:nvSpPr>
        <p:spPr>
          <a:xfrm>
            <a:off x="7024814" y="189216"/>
            <a:ext cx="4243010" cy="110124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CA" sz="2400" b="1" i="0" u="none" strike="noStrike" kern="1200" cap="none" spc="0" normalizeH="0" baseline="0" noProof="0" dirty="0">
                <a:ln>
                  <a:noFill/>
                </a:ln>
                <a:solidFill>
                  <a:srgbClr val="2A283C"/>
                </a:solidFill>
                <a:effectLst/>
                <a:uLnTx/>
                <a:uFillTx/>
                <a:latin typeface="Aptos"/>
                <a:ea typeface="+mj-ea"/>
                <a:cs typeface="+mj-cs"/>
              </a:rPr>
              <a:t>QR Code Feature</a:t>
            </a:r>
            <a:br>
              <a:rPr kumimoji="0" lang="en-CA" sz="2400" b="0" i="0" u="none" strike="noStrike" kern="1200" cap="none" spc="0" normalizeH="0" baseline="0" noProof="0" dirty="0">
                <a:ln>
                  <a:noFill/>
                </a:ln>
                <a:solidFill>
                  <a:srgbClr val="2A283C"/>
                </a:solidFill>
                <a:effectLst/>
                <a:uLnTx/>
                <a:uFillTx/>
                <a:latin typeface="Aptos"/>
                <a:ea typeface="+mj-ea"/>
                <a:cs typeface="+mj-cs"/>
              </a:rPr>
            </a:br>
            <a:r>
              <a:rPr kumimoji="0" lang="fr-FR" sz="2400" b="1" i="0" u="none" strike="noStrike" kern="1200" cap="none" spc="0" normalizeH="0" baseline="0" noProof="0" dirty="0">
                <a:ln>
                  <a:noFill/>
                </a:ln>
                <a:solidFill>
                  <a:srgbClr val="9D1DB2"/>
                </a:solidFill>
                <a:effectLst/>
                <a:uLnTx/>
                <a:uFillTx/>
                <a:latin typeface="Aptos"/>
                <a:ea typeface="+mj-ea"/>
                <a:cs typeface="+mj-cs"/>
              </a:rPr>
              <a:t>Fonctionnalité de code QR</a:t>
            </a:r>
            <a:br>
              <a:rPr kumimoji="0" lang="en-CA" sz="1100" b="0" i="0" u="none" strike="noStrike" kern="1200" cap="none" spc="0" normalizeH="0" baseline="0" noProof="0" dirty="0">
                <a:ln>
                  <a:noFill/>
                </a:ln>
                <a:solidFill>
                  <a:srgbClr val="2A283C"/>
                </a:solidFill>
                <a:effectLst/>
                <a:uLnTx/>
                <a:uFillTx/>
                <a:latin typeface="Arial"/>
                <a:ea typeface="+mj-ea"/>
                <a:cs typeface="+mj-cs"/>
              </a:rPr>
            </a:br>
            <a:r>
              <a:rPr kumimoji="0" lang="en-CA" sz="1100" b="0" i="0" u="none" strike="noStrike" kern="1200" cap="none" spc="0" normalizeH="0" baseline="0" noProof="0" dirty="0">
                <a:ln>
                  <a:noFill/>
                </a:ln>
                <a:solidFill>
                  <a:srgbClr val="595959"/>
                </a:solidFill>
                <a:effectLst/>
                <a:uLnTx/>
                <a:uFillTx/>
                <a:latin typeface="Arial"/>
                <a:ea typeface="+mj-ea"/>
                <a:cs typeface="+mj-cs"/>
              </a:rPr>
              <a:t>___________________________________________</a:t>
            </a:r>
            <a:endParaRPr kumimoji="0" lang="en-US" sz="4400" b="0" i="0" u="none" strike="noStrike" kern="1200" cap="none" spc="0" normalizeH="0" baseline="0" noProof="0" dirty="0">
              <a:ln>
                <a:noFill/>
              </a:ln>
              <a:solidFill>
                <a:srgbClr val="2A283C"/>
              </a:solidFill>
              <a:effectLst/>
              <a:uLnTx/>
              <a:uFillTx/>
              <a:latin typeface="Arial"/>
              <a:ea typeface="Calibri Light" panose="020F0302020204030204"/>
              <a:cs typeface="Calibri Light" panose="020F0302020204030204"/>
            </a:endParaRPr>
          </a:p>
        </p:txBody>
      </p:sp>
    </p:spTree>
    <p:extLst>
      <p:ext uri="{BB962C8B-B14F-4D97-AF65-F5344CB8AC3E}">
        <p14:creationId xmlns:p14="http://schemas.microsoft.com/office/powerpoint/2010/main" val="3777573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378EB-1290-4623-B240-0B95ACD7F5BC}"/>
              </a:ext>
            </a:extLst>
          </p:cNvPr>
          <p:cNvSpPr>
            <a:spLocks noGrp="1"/>
          </p:cNvSpPr>
          <p:nvPr>
            <p:ph type="ctrTitle"/>
          </p:nvPr>
        </p:nvSpPr>
        <p:spPr>
          <a:xfrm>
            <a:off x="550862" y="512763"/>
            <a:ext cx="6615481" cy="1452837"/>
          </a:xfrm>
        </p:spPr>
        <p:txBody>
          <a:bodyPr>
            <a:normAutofit fontScale="90000"/>
          </a:bodyPr>
          <a:lstStyle/>
          <a:p>
            <a:r>
              <a:rPr lang="en-US" dirty="0">
                <a:latin typeface="Arial"/>
                <a:cs typeface="Arial"/>
              </a:rPr>
              <a:t>Internet of Things (IoT) in the GC</a:t>
            </a:r>
            <a:br>
              <a:rPr lang="en-US" dirty="0">
                <a:latin typeface="Arial"/>
                <a:cs typeface="Arial"/>
              </a:rPr>
            </a:br>
            <a:r>
              <a:rPr lang="en-US" dirty="0" err="1">
                <a:latin typeface="Arial"/>
                <a:cs typeface="Arial"/>
              </a:rPr>
              <a:t>L'Internet</a:t>
            </a:r>
            <a:r>
              <a:rPr lang="en-US" dirty="0">
                <a:latin typeface="Arial"/>
                <a:cs typeface="Arial"/>
              </a:rPr>
              <a:t> des </a:t>
            </a:r>
            <a:r>
              <a:rPr lang="en-US" dirty="0" err="1">
                <a:latin typeface="Arial"/>
                <a:cs typeface="Arial"/>
              </a:rPr>
              <a:t>Objets</a:t>
            </a:r>
            <a:r>
              <a:rPr lang="en-US" dirty="0">
                <a:latin typeface="Arial"/>
                <a:cs typeface="Arial"/>
              </a:rPr>
              <a:t> (</a:t>
            </a:r>
            <a:r>
              <a:rPr lang="en-US" dirty="0" err="1">
                <a:latin typeface="Arial"/>
                <a:cs typeface="Arial"/>
              </a:rPr>
              <a:t>IdO</a:t>
            </a:r>
            <a:r>
              <a:rPr lang="en-US" dirty="0">
                <a:latin typeface="Arial"/>
                <a:cs typeface="Arial"/>
              </a:rPr>
              <a:t>) au GC</a:t>
            </a:r>
            <a:r>
              <a:rPr lang="en-US" b="0" dirty="0">
                <a:latin typeface="Arial"/>
                <a:cs typeface="Arial"/>
              </a:rPr>
              <a:t> </a:t>
            </a:r>
            <a:endParaRPr lang="en-CA" dirty="0"/>
          </a:p>
        </p:txBody>
      </p:sp>
      <p:sp>
        <p:nvSpPr>
          <p:cNvPr id="3" name="Subtitle 2">
            <a:extLst>
              <a:ext uri="{FF2B5EF4-FFF2-40B4-BE49-F238E27FC236}">
                <a16:creationId xmlns:a16="http://schemas.microsoft.com/office/drawing/2014/main" id="{BB23A851-5D1E-44B1-9C46-B12C2C12390B}"/>
              </a:ext>
            </a:extLst>
          </p:cNvPr>
          <p:cNvSpPr>
            <a:spLocks noGrp="1"/>
          </p:cNvSpPr>
          <p:nvPr>
            <p:ph type="subTitle" idx="1"/>
          </p:nvPr>
        </p:nvSpPr>
        <p:spPr/>
        <p:txBody>
          <a:bodyPr/>
          <a:lstStyle/>
          <a:p>
            <a:endParaRPr lang="en-CA"/>
          </a:p>
        </p:txBody>
      </p:sp>
      <p:sp>
        <p:nvSpPr>
          <p:cNvPr id="4" name="Text Placeholder 3">
            <a:extLst>
              <a:ext uri="{FF2B5EF4-FFF2-40B4-BE49-F238E27FC236}">
                <a16:creationId xmlns:a16="http://schemas.microsoft.com/office/drawing/2014/main" id="{2EDDB835-5C3D-4671-80AF-D462153896D7}"/>
              </a:ext>
            </a:extLst>
          </p:cNvPr>
          <p:cNvSpPr>
            <a:spLocks noGrp="1"/>
          </p:cNvSpPr>
          <p:nvPr>
            <p:ph type="body" sz="quarter" idx="13"/>
          </p:nvPr>
        </p:nvSpPr>
        <p:spPr/>
        <p:txBody>
          <a:bodyPr/>
          <a:lstStyle/>
          <a:p>
            <a:endParaRPr lang="en-CA"/>
          </a:p>
        </p:txBody>
      </p:sp>
    </p:spTree>
    <p:extLst>
      <p:ext uri="{BB962C8B-B14F-4D97-AF65-F5344CB8AC3E}">
        <p14:creationId xmlns:p14="http://schemas.microsoft.com/office/powerpoint/2010/main" val="387645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4" name="Content Placeholder 2">
            <a:extLst>
              <a:ext uri="{FF2B5EF4-FFF2-40B4-BE49-F238E27FC236}">
                <a16:creationId xmlns:a16="http://schemas.microsoft.com/office/drawing/2014/main" id="{D0AA24B8-C5C4-7E6C-9605-BAE7CB3BB553}"/>
              </a:ext>
            </a:extLst>
          </p:cNvPr>
          <p:cNvGraphicFramePr>
            <a:graphicFrameLocks noGrp="1"/>
          </p:cNvGraphicFramePr>
          <p:nvPr>
            <p:ph idx="1"/>
          </p:nvPr>
        </p:nvGraphicFramePr>
        <p:xfrm>
          <a:off x="558344" y="1414387"/>
          <a:ext cx="1109365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58762BBC-9CA8-41A6-9043-EC3C760CCDE5}"/>
              </a:ext>
            </a:extLst>
          </p:cNvPr>
          <p:cNvSpPr>
            <a:spLocks noGrp="1"/>
          </p:cNvSpPr>
          <p:nvPr>
            <p:ph type="title"/>
          </p:nvPr>
        </p:nvSpPr>
        <p:spPr>
          <a:xfrm>
            <a:off x="558344" y="332799"/>
            <a:ext cx="11083690" cy="507242"/>
          </a:xfrm>
        </p:spPr>
        <p:txBody>
          <a:bodyPr anchor="t">
            <a:normAutofit fontScale="90000"/>
          </a:bodyPr>
          <a:lstStyle/>
          <a:p>
            <a:r>
              <a:rPr lang="en-CA" dirty="0"/>
              <a:t>Internet of Things – what it is and why it matters</a:t>
            </a:r>
            <a:br>
              <a:rPr lang="en-CA" dirty="0"/>
            </a:br>
            <a:r>
              <a:rPr lang="en-CA" dirty="0" err="1"/>
              <a:t>L'Internet</a:t>
            </a:r>
            <a:r>
              <a:rPr lang="en-CA" dirty="0"/>
              <a:t> des </a:t>
            </a:r>
            <a:r>
              <a:rPr lang="en-CA" dirty="0" err="1"/>
              <a:t>Objets</a:t>
            </a:r>
            <a:r>
              <a:rPr lang="en-CA" dirty="0"/>
              <a:t> – </a:t>
            </a:r>
            <a:r>
              <a:rPr lang="en-CA" dirty="0" err="1"/>
              <a:t>ce</a:t>
            </a:r>
            <a:r>
              <a:rPr lang="en-CA" dirty="0"/>
              <a:t> que </a:t>
            </a:r>
            <a:r>
              <a:rPr lang="en-CA" dirty="0" err="1"/>
              <a:t>c'est</a:t>
            </a:r>
            <a:r>
              <a:rPr lang="en-CA" dirty="0"/>
              <a:t> et </a:t>
            </a:r>
            <a:r>
              <a:rPr lang="en-CA" dirty="0" err="1"/>
              <a:t>pourquoi</a:t>
            </a:r>
            <a:r>
              <a:rPr lang="en-CA" dirty="0"/>
              <a:t> </a:t>
            </a:r>
            <a:r>
              <a:rPr lang="en-CA" dirty="0" err="1"/>
              <a:t>c'est</a:t>
            </a:r>
            <a:r>
              <a:rPr lang="en-CA" dirty="0"/>
              <a:t> </a:t>
            </a:r>
            <a:r>
              <a:rPr lang="en-CA" dirty="0" err="1"/>
              <a:t>improtant</a:t>
            </a:r>
            <a:endParaRPr lang="en-US" dirty="0"/>
          </a:p>
        </p:txBody>
      </p:sp>
      <p:sp>
        <p:nvSpPr>
          <p:cNvPr id="4" name="Rectangle 3">
            <a:extLst>
              <a:ext uri="{FF2B5EF4-FFF2-40B4-BE49-F238E27FC236}">
                <a16:creationId xmlns:a16="http://schemas.microsoft.com/office/drawing/2014/main" id="{A3778890-E668-7111-632A-78416235B208}"/>
              </a:ext>
            </a:extLst>
          </p:cNvPr>
          <p:cNvSpPr/>
          <p:nvPr/>
        </p:nvSpPr>
        <p:spPr>
          <a:xfrm>
            <a:off x="2358108" y="2625548"/>
            <a:ext cx="3452423" cy="146466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CA"/>
          </a:p>
        </p:txBody>
      </p:sp>
      <p:sp>
        <p:nvSpPr>
          <p:cNvPr id="9" name="Rectangle 8">
            <a:extLst>
              <a:ext uri="{FF2B5EF4-FFF2-40B4-BE49-F238E27FC236}">
                <a16:creationId xmlns:a16="http://schemas.microsoft.com/office/drawing/2014/main" id="{14ED3A47-1C95-F909-13D9-5DB4C9B703F0}"/>
              </a:ext>
            </a:extLst>
          </p:cNvPr>
          <p:cNvSpPr/>
          <p:nvPr/>
        </p:nvSpPr>
        <p:spPr>
          <a:xfrm>
            <a:off x="2358108" y="2696668"/>
            <a:ext cx="3452423" cy="146466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CA"/>
          </a:p>
        </p:txBody>
      </p:sp>
      <p:sp>
        <p:nvSpPr>
          <p:cNvPr id="11" name="TextBox 10">
            <a:extLst>
              <a:ext uri="{FF2B5EF4-FFF2-40B4-BE49-F238E27FC236}">
                <a16:creationId xmlns:a16="http://schemas.microsoft.com/office/drawing/2014/main" id="{7274042E-CA66-9EA5-9CFF-9D30D46CEBD9}"/>
              </a:ext>
            </a:extLst>
          </p:cNvPr>
          <p:cNvSpPr txBox="1"/>
          <p:nvPr/>
        </p:nvSpPr>
        <p:spPr>
          <a:xfrm>
            <a:off x="2164081" y="1490124"/>
            <a:ext cx="4063999" cy="2185214"/>
          </a:xfrm>
          <a:prstGeom prst="rect">
            <a:avLst/>
          </a:prstGeom>
          <a:noFill/>
        </p:spPr>
        <p:txBody>
          <a:bodyPr wrap="square" rtlCol="0">
            <a:spAutoFit/>
          </a:bodyPr>
          <a:lstStyle/>
          <a:p>
            <a:pPr>
              <a:spcAft>
                <a:spcPts val="1200"/>
              </a:spcAft>
            </a:pPr>
            <a:r>
              <a:rPr lang="en-US" sz="1800" b="0" dirty="0"/>
              <a:t>Internet of Things, refers to the collective network of </a:t>
            </a:r>
            <a:r>
              <a:rPr lang="en-US" sz="1800" b="0" u="sng" dirty="0"/>
              <a:t>connected</a:t>
            </a:r>
            <a:r>
              <a:rPr lang="en-US" sz="1800" b="0" dirty="0"/>
              <a:t> devices.</a:t>
            </a:r>
            <a:endParaRPr lang="en-US" sz="1800" dirty="0"/>
          </a:p>
          <a:p>
            <a:r>
              <a:rPr lang="fr-CA" sz="1800" b="0" noProof="1">
                <a:solidFill>
                  <a:srgbClr val="444444"/>
                </a:solidFill>
                <a:latin typeface="Arial"/>
                <a:ea typeface="Calibri"/>
                <a:cs typeface="Calibri"/>
              </a:rPr>
              <a:t>L'Internet des objets désigne l’ensemble du réseau </a:t>
            </a:r>
            <a:r>
              <a:rPr lang="fr-CA" sz="1800" b="0" u="none" noProof="1">
                <a:solidFill>
                  <a:srgbClr val="444444"/>
                </a:solidFill>
                <a:latin typeface="Arial"/>
                <a:ea typeface="Calibri"/>
                <a:cs typeface="Calibri"/>
              </a:rPr>
              <a:t>d’appareils </a:t>
            </a:r>
            <a:r>
              <a:rPr lang="fr-CA" sz="1800" b="0" u="sng" noProof="1">
                <a:solidFill>
                  <a:srgbClr val="444444"/>
                </a:solidFill>
                <a:latin typeface="Arial"/>
                <a:ea typeface="Calibri"/>
                <a:cs typeface="Calibri"/>
              </a:rPr>
              <a:t>connectés</a:t>
            </a:r>
            <a:r>
              <a:rPr lang="fr-CA" sz="1800" b="0" noProof="1">
                <a:solidFill>
                  <a:srgbClr val="444444"/>
                </a:solidFill>
                <a:latin typeface="Arial"/>
                <a:ea typeface="Calibri"/>
                <a:cs typeface="Calibri"/>
              </a:rPr>
              <a:t>.</a:t>
            </a:r>
            <a:endParaRPr lang="en-CA" dirty="0"/>
          </a:p>
          <a:p>
            <a:endParaRPr lang="en-CA" dirty="0"/>
          </a:p>
        </p:txBody>
      </p:sp>
      <p:sp>
        <p:nvSpPr>
          <p:cNvPr id="12" name="TextBox 11">
            <a:extLst>
              <a:ext uri="{FF2B5EF4-FFF2-40B4-BE49-F238E27FC236}">
                <a16:creationId xmlns:a16="http://schemas.microsoft.com/office/drawing/2014/main" id="{8D5AB1B8-A185-67E8-6702-D974C55B7FC3}"/>
              </a:ext>
            </a:extLst>
          </p:cNvPr>
          <p:cNvSpPr txBox="1"/>
          <p:nvPr/>
        </p:nvSpPr>
        <p:spPr>
          <a:xfrm>
            <a:off x="2164081" y="3809367"/>
            <a:ext cx="3452423" cy="2462213"/>
          </a:xfrm>
          <a:prstGeom prst="rect">
            <a:avLst/>
          </a:prstGeom>
          <a:noFill/>
        </p:spPr>
        <p:txBody>
          <a:bodyPr wrap="square" rtlCol="0">
            <a:spAutoFit/>
          </a:bodyPr>
          <a:lstStyle/>
          <a:p>
            <a:pPr>
              <a:spcAft>
                <a:spcPts val="1200"/>
              </a:spcAft>
            </a:pPr>
            <a:r>
              <a:rPr lang="en-CA" sz="1800" b="0" dirty="0"/>
              <a:t>This interconnectedness allows organizations to tap into new levels of </a:t>
            </a:r>
            <a:r>
              <a:rPr lang="en-CA" sz="1800" b="0" u="sng" dirty="0"/>
              <a:t>data.</a:t>
            </a:r>
            <a:endParaRPr lang="en-US" sz="1800" dirty="0"/>
          </a:p>
          <a:p>
            <a:r>
              <a:rPr lang="fr-CA" sz="1800" b="0" u="none" noProof="1">
                <a:latin typeface="Arial"/>
              </a:rPr>
              <a:t>Cette interconnexion permet aux organisations d’accéder à de nouveaux niveaux de </a:t>
            </a:r>
            <a:r>
              <a:rPr lang="fr-CA" sz="1800" b="0" u="sng" noProof="1">
                <a:latin typeface="Arial"/>
              </a:rPr>
              <a:t>données</a:t>
            </a:r>
            <a:r>
              <a:rPr lang="fr-CA" sz="1800" u="sng" noProof="1">
                <a:latin typeface="Arial"/>
              </a:rPr>
              <a:t>.</a:t>
            </a:r>
            <a:endParaRPr lang="fr-CA" sz="1800" u="sng" noProof="1"/>
          </a:p>
          <a:p>
            <a:endParaRPr lang="en-CA" dirty="0"/>
          </a:p>
        </p:txBody>
      </p:sp>
      <p:sp>
        <p:nvSpPr>
          <p:cNvPr id="13" name="TextBox 12">
            <a:extLst>
              <a:ext uri="{FF2B5EF4-FFF2-40B4-BE49-F238E27FC236}">
                <a16:creationId xmlns:a16="http://schemas.microsoft.com/office/drawing/2014/main" id="{BD9EEE26-629F-75D0-5E01-595B2E7D08D8}"/>
              </a:ext>
            </a:extLst>
          </p:cNvPr>
          <p:cNvSpPr txBox="1"/>
          <p:nvPr/>
        </p:nvSpPr>
        <p:spPr>
          <a:xfrm>
            <a:off x="7967338" y="1520785"/>
            <a:ext cx="3666318" cy="1908215"/>
          </a:xfrm>
          <a:prstGeom prst="rect">
            <a:avLst/>
          </a:prstGeom>
          <a:noFill/>
        </p:spPr>
        <p:txBody>
          <a:bodyPr wrap="square" rtlCol="0">
            <a:spAutoFit/>
          </a:bodyPr>
          <a:lstStyle/>
          <a:p>
            <a:pPr>
              <a:spcAft>
                <a:spcPts val="1200"/>
              </a:spcAft>
            </a:pPr>
            <a:r>
              <a:rPr lang="en-CA" sz="1800" b="0" dirty="0"/>
              <a:t>A “</a:t>
            </a:r>
            <a:r>
              <a:rPr lang="en-CA" sz="1800" b="0" u="sng" dirty="0"/>
              <a:t>Thing</a:t>
            </a:r>
            <a:r>
              <a:rPr lang="en-CA" sz="1800" b="0" dirty="0"/>
              <a:t>” can be a machine, smart device or even an entire city. </a:t>
            </a:r>
            <a:endParaRPr lang="en-US" sz="1800" dirty="0"/>
          </a:p>
          <a:p>
            <a:r>
              <a:rPr lang="fr-CA" sz="1800" b="0" noProof="1">
                <a:latin typeface="Arial"/>
              </a:rPr>
              <a:t>Un </a:t>
            </a:r>
            <a:r>
              <a:rPr lang="fr-CA" sz="1800" b="0" u="sng" noProof="1">
                <a:latin typeface="Arial"/>
              </a:rPr>
              <a:t>"Objet"</a:t>
            </a:r>
            <a:r>
              <a:rPr lang="fr-CA" sz="1800" b="0" noProof="1">
                <a:latin typeface="Arial"/>
              </a:rPr>
              <a:t> peut être </a:t>
            </a:r>
            <a:r>
              <a:rPr lang="fr-CA" sz="1800" b="0" u="none" noProof="1">
                <a:latin typeface="Arial"/>
              </a:rPr>
              <a:t>une </a:t>
            </a:r>
            <a:r>
              <a:rPr lang="fr-CA" sz="1800" b="0" noProof="1"/>
              <a:t>machine, </a:t>
            </a:r>
            <a:r>
              <a:rPr lang="fr-CA" sz="1800" b="0" noProof="1">
                <a:latin typeface="Arial"/>
              </a:rPr>
              <a:t>un appareil intelligent ou même une ville entière</a:t>
            </a:r>
            <a:r>
              <a:rPr lang="fr-CA" sz="1800" b="0" noProof="1"/>
              <a:t>.</a:t>
            </a:r>
            <a:endParaRPr lang="fr-CA" sz="1800" noProof="1"/>
          </a:p>
        </p:txBody>
      </p:sp>
      <p:sp>
        <p:nvSpPr>
          <p:cNvPr id="14" name="TextBox 13">
            <a:extLst>
              <a:ext uri="{FF2B5EF4-FFF2-40B4-BE49-F238E27FC236}">
                <a16:creationId xmlns:a16="http://schemas.microsoft.com/office/drawing/2014/main" id="{F0AB5BD5-F9C8-057C-7CCD-A3D1D240B0BA}"/>
              </a:ext>
            </a:extLst>
          </p:cNvPr>
          <p:cNvSpPr txBox="1"/>
          <p:nvPr/>
        </p:nvSpPr>
        <p:spPr>
          <a:xfrm>
            <a:off x="7967339" y="3812397"/>
            <a:ext cx="3666318" cy="2185214"/>
          </a:xfrm>
          <a:prstGeom prst="rect">
            <a:avLst/>
          </a:prstGeom>
          <a:noFill/>
        </p:spPr>
        <p:txBody>
          <a:bodyPr wrap="square" rtlCol="0">
            <a:spAutoFit/>
          </a:bodyPr>
          <a:lstStyle/>
          <a:p>
            <a:pPr>
              <a:spcAft>
                <a:spcPts val="1200"/>
              </a:spcAft>
            </a:pPr>
            <a:r>
              <a:rPr lang="en-CA" sz="1800" b="0" dirty="0"/>
              <a:t>This highly mobilized data </a:t>
            </a:r>
            <a:r>
              <a:rPr lang="en-CA" sz="1800" b="0" u="sng" dirty="0"/>
              <a:t>enables</a:t>
            </a:r>
            <a:r>
              <a:rPr lang="en-CA" sz="1800" b="0" dirty="0"/>
              <a:t> timely decisions and actions.</a:t>
            </a:r>
            <a:endParaRPr lang="en-US" sz="1800" dirty="0"/>
          </a:p>
          <a:p>
            <a:r>
              <a:rPr lang="fr-CA" sz="1800" b="0" noProof="1"/>
              <a:t>Ces données facilement accessibles </a:t>
            </a:r>
            <a:r>
              <a:rPr lang="fr-CA" sz="1800" b="0" u="sng" noProof="1"/>
              <a:t>permettent</a:t>
            </a:r>
            <a:r>
              <a:rPr lang="fr-CA" sz="1800" b="0" noProof="1"/>
              <a:t> de </a:t>
            </a:r>
            <a:r>
              <a:rPr lang="fr-CA" sz="1800" b="0" u="none" noProof="1"/>
              <a:t>prendre des </a:t>
            </a:r>
            <a:r>
              <a:rPr lang="fr-CA" sz="1800" b="0" noProof="1"/>
              <a:t>décisions et d’agir rapidement.</a:t>
            </a:r>
            <a:endParaRPr lang="fr-CA" sz="1800" noProof="1"/>
          </a:p>
        </p:txBody>
      </p:sp>
    </p:spTree>
    <p:extLst>
      <p:ext uri="{BB962C8B-B14F-4D97-AF65-F5344CB8AC3E}">
        <p14:creationId xmlns:p14="http://schemas.microsoft.com/office/powerpoint/2010/main" val="3601003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Rounded Corners 46">
            <a:extLst>
              <a:ext uri="{FF2B5EF4-FFF2-40B4-BE49-F238E27FC236}">
                <a16:creationId xmlns:a16="http://schemas.microsoft.com/office/drawing/2014/main" id="{987309D0-1CE3-48B5-B575-03FCD62B23A6}"/>
              </a:ext>
            </a:extLst>
          </p:cNvPr>
          <p:cNvSpPr/>
          <p:nvPr/>
        </p:nvSpPr>
        <p:spPr>
          <a:xfrm>
            <a:off x="3189370" y="4106455"/>
            <a:ext cx="2599241" cy="1050007"/>
          </a:xfrm>
          <a:prstGeom prst="roundRect">
            <a:avLst/>
          </a:prstGeom>
          <a:solidFill>
            <a:schemeClr val="accent3">
              <a:lumMod val="20000"/>
              <a:lumOff val="80000"/>
            </a:schemeClr>
          </a:solidFill>
          <a:ln w="12700" cap="flat" cmpd="sng" algn="ctr">
            <a:noFill/>
            <a:prstDash val="solid"/>
            <a:miter lim="800000"/>
          </a:ln>
          <a:effectLst/>
        </p:spPr>
        <p:txBody>
          <a:bodyPr rtlCol="0" anchor="ctr"/>
          <a:lstStyle/>
          <a:p>
            <a:pPr algn="ctr"/>
            <a:r>
              <a:rPr lang="en-CA" sz="1600" b="1" kern="0">
                <a:latin typeface="Century Gothic" panose="020F0302020204030204"/>
              </a:rPr>
              <a:t>63% of Canadians </a:t>
            </a:r>
            <a:r>
              <a:rPr lang="en-CA" sz="1600" kern="0">
                <a:latin typeface="Century Gothic" panose="020F0302020204030204"/>
              </a:rPr>
              <a:t>will adopt connected devices within </a:t>
            </a:r>
            <a:r>
              <a:rPr lang="en-CA" sz="1600" b="1" kern="0">
                <a:latin typeface="Century Gothic" panose="020F0302020204030204"/>
              </a:rPr>
              <a:t>5 years</a:t>
            </a:r>
          </a:p>
        </p:txBody>
      </p:sp>
      <p:sp>
        <p:nvSpPr>
          <p:cNvPr id="2" name="Title 1">
            <a:extLst>
              <a:ext uri="{FF2B5EF4-FFF2-40B4-BE49-F238E27FC236}">
                <a16:creationId xmlns:a16="http://schemas.microsoft.com/office/drawing/2014/main" id="{15211FAB-1167-416D-B19C-D6E38B90C59D}"/>
              </a:ext>
            </a:extLst>
          </p:cNvPr>
          <p:cNvSpPr>
            <a:spLocks noGrp="1"/>
          </p:cNvSpPr>
          <p:nvPr>
            <p:ph type="title"/>
          </p:nvPr>
        </p:nvSpPr>
        <p:spPr>
          <a:xfrm>
            <a:off x="551289" y="518326"/>
            <a:ext cx="6910137" cy="507242"/>
          </a:xfrm>
        </p:spPr>
        <p:txBody>
          <a:bodyPr vert="horz" lIns="0" tIns="0" rIns="0" bIns="0" rtlCol="0" anchor="t">
            <a:noAutofit/>
          </a:bodyPr>
          <a:lstStyle/>
          <a:p>
            <a:r>
              <a:rPr lang="en-CA"/>
              <a:t>The Internet of Things – Trends &amp; Disruptions</a:t>
            </a:r>
            <a:br>
              <a:rPr lang="en-CA"/>
            </a:br>
            <a:endParaRPr lang="en-CA">
              <a:cs typeface="Arial"/>
            </a:endParaRPr>
          </a:p>
        </p:txBody>
      </p:sp>
      <p:sp>
        <p:nvSpPr>
          <p:cNvPr id="5" name="Text Placeholder 4">
            <a:extLst>
              <a:ext uri="{FF2B5EF4-FFF2-40B4-BE49-F238E27FC236}">
                <a16:creationId xmlns:a16="http://schemas.microsoft.com/office/drawing/2014/main" id="{473EDC8B-C024-EBA5-BDB7-63D953BB686B}"/>
              </a:ext>
            </a:extLst>
          </p:cNvPr>
          <p:cNvSpPr>
            <a:spLocks noGrp="1"/>
          </p:cNvSpPr>
          <p:nvPr>
            <p:ph type="body" sz="quarter" idx="13"/>
          </p:nvPr>
        </p:nvSpPr>
        <p:spPr/>
        <p:txBody>
          <a:bodyPr/>
          <a:lstStyle/>
          <a:p>
            <a:endParaRPr lang="en-CA"/>
          </a:p>
        </p:txBody>
      </p:sp>
      <p:sp>
        <p:nvSpPr>
          <p:cNvPr id="4" name="Content Placeholder 3">
            <a:extLst>
              <a:ext uri="{FF2B5EF4-FFF2-40B4-BE49-F238E27FC236}">
                <a16:creationId xmlns:a16="http://schemas.microsoft.com/office/drawing/2014/main" id="{913590DD-C67F-7B6B-E3B3-76E8093E6D25}"/>
              </a:ext>
            </a:extLst>
          </p:cNvPr>
          <p:cNvSpPr>
            <a:spLocks noGrp="1"/>
          </p:cNvSpPr>
          <p:nvPr>
            <p:ph idx="1"/>
          </p:nvPr>
        </p:nvSpPr>
        <p:spPr/>
        <p:txBody>
          <a:bodyPr/>
          <a:lstStyle/>
          <a:p>
            <a:endParaRPr lang="en-CA"/>
          </a:p>
        </p:txBody>
      </p:sp>
      <p:sp>
        <p:nvSpPr>
          <p:cNvPr id="3" name="Slide Number Placeholder 2">
            <a:extLst>
              <a:ext uri="{FF2B5EF4-FFF2-40B4-BE49-F238E27FC236}">
                <a16:creationId xmlns:a16="http://schemas.microsoft.com/office/drawing/2014/main" id="{9E531C6A-4956-45DA-B048-36D76D8DD64F}"/>
              </a:ext>
            </a:extLst>
          </p:cNvPr>
          <p:cNvSpPr>
            <a:spLocks noGrp="1"/>
          </p:cNvSpPr>
          <p:nvPr>
            <p:ph type="sldNum" sz="quarter" idx="4"/>
          </p:nvPr>
        </p:nvSpPr>
        <p:spPr/>
        <p:txBody>
          <a:bodyPr/>
          <a:lstStyle/>
          <a:p>
            <a:fld id="{901A5C5A-0510-4C91-884B-493304B904E2}" type="slidenum">
              <a:rPr lang="en-CA" smtClean="0"/>
              <a:pPr/>
              <a:t>9</a:t>
            </a:fld>
            <a:endParaRPr lang="en-CA"/>
          </a:p>
        </p:txBody>
      </p:sp>
      <p:sp>
        <p:nvSpPr>
          <p:cNvPr id="13" name="Rectangle: Rounded Corners 12">
            <a:extLst>
              <a:ext uri="{FF2B5EF4-FFF2-40B4-BE49-F238E27FC236}">
                <a16:creationId xmlns:a16="http://schemas.microsoft.com/office/drawing/2014/main" id="{18CC1568-DBEF-4186-B02E-76143140B56C}"/>
              </a:ext>
            </a:extLst>
          </p:cNvPr>
          <p:cNvSpPr/>
          <p:nvPr/>
        </p:nvSpPr>
        <p:spPr>
          <a:xfrm>
            <a:off x="73646" y="1112522"/>
            <a:ext cx="6685352" cy="2130917"/>
          </a:xfrm>
          <a:prstGeom prst="roundRect">
            <a:avLst/>
          </a:prstGeom>
          <a:solidFill>
            <a:srgbClr val="A02AB3"/>
          </a:solidFill>
          <a:ln w="12700" cap="flat" cmpd="sng" algn="ctr">
            <a:noFill/>
            <a:prstDash val="solid"/>
            <a:miter lim="800000"/>
          </a:ln>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$5.5 - $12.6  TRILLION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Estimated value enabled globally by 2030</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~McKinsey, Catching up to an Accelerating Opportunity</a:t>
            </a:r>
            <a:endPar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grpSp>
        <p:nvGrpSpPr>
          <p:cNvPr id="14" name="Group 13">
            <a:extLst>
              <a:ext uri="{FF2B5EF4-FFF2-40B4-BE49-F238E27FC236}">
                <a16:creationId xmlns:a16="http://schemas.microsoft.com/office/drawing/2014/main" id="{2D31B221-61C8-440B-8017-A3324EC7AE10}"/>
              </a:ext>
            </a:extLst>
          </p:cNvPr>
          <p:cNvGrpSpPr/>
          <p:nvPr/>
        </p:nvGrpSpPr>
        <p:grpSpPr>
          <a:xfrm>
            <a:off x="155565" y="2250448"/>
            <a:ext cx="2874852" cy="788876"/>
            <a:chOff x="3329896" y="1384710"/>
            <a:chExt cx="3580269" cy="1204858"/>
          </a:xfrm>
        </p:grpSpPr>
        <p:sp>
          <p:nvSpPr>
            <p:cNvPr id="15" name="Rectangle: Rounded Corners 14">
              <a:extLst>
                <a:ext uri="{FF2B5EF4-FFF2-40B4-BE49-F238E27FC236}">
                  <a16:creationId xmlns:a16="http://schemas.microsoft.com/office/drawing/2014/main" id="{D4C1BAE6-6CD8-4351-A147-A9E75CD1BC45}"/>
                </a:ext>
              </a:extLst>
            </p:cNvPr>
            <p:cNvSpPr/>
            <p:nvPr/>
          </p:nvSpPr>
          <p:spPr>
            <a:xfrm>
              <a:off x="3329896" y="1384710"/>
              <a:ext cx="3580269" cy="120485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    Canada’s GDP = $1.64 T</a:t>
              </a:r>
            </a:p>
          </p:txBody>
        </p:sp>
        <p:pic>
          <p:nvPicPr>
            <p:cNvPr id="16" name="Graphic 15" descr="Maple Leaf with solid fill">
              <a:extLst>
                <a:ext uri="{FF2B5EF4-FFF2-40B4-BE49-F238E27FC236}">
                  <a16:creationId xmlns:a16="http://schemas.microsoft.com/office/drawing/2014/main" id="{2022B1A7-D789-4797-A328-8C5A49E6F6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51446" y="1670480"/>
              <a:ext cx="464241" cy="464241"/>
            </a:xfrm>
            <a:prstGeom prst="rect">
              <a:avLst/>
            </a:prstGeom>
          </p:spPr>
        </p:pic>
      </p:grpSp>
      <p:grpSp>
        <p:nvGrpSpPr>
          <p:cNvPr id="17" name="Group 16">
            <a:extLst>
              <a:ext uri="{FF2B5EF4-FFF2-40B4-BE49-F238E27FC236}">
                <a16:creationId xmlns:a16="http://schemas.microsoft.com/office/drawing/2014/main" id="{9EBC2CBD-69E9-4889-8D49-BAD9E67FB91C}"/>
              </a:ext>
            </a:extLst>
          </p:cNvPr>
          <p:cNvGrpSpPr/>
          <p:nvPr/>
        </p:nvGrpSpPr>
        <p:grpSpPr>
          <a:xfrm>
            <a:off x="3092038" y="2250448"/>
            <a:ext cx="3632768" cy="788876"/>
            <a:chOff x="4195984" y="2092728"/>
            <a:chExt cx="3696328" cy="982838"/>
          </a:xfrm>
        </p:grpSpPr>
        <p:sp>
          <p:nvSpPr>
            <p:cNvPr id="18" name="Rectangle: Rounded Corners 17">
              <a:extLst>
                <a:ext uri="{FF2B5EF4-FFF2-40B4-BE49-F238E27FC236}">
                  <a16:creationId xmlns:a16="http://schemas.microsoft.com/office/drawing/2014/main" id="{4C8ACFDD-CF71-4F52-A747-DE59C83BF881}"/>
                </a:ext>
              </a:extLst>
            </p:cNvPr>
            <p:cNvSpPr/>
            <p:nvPr/>
          </p:nvSpPr>
          <p:spPr>
            <a:xfrm>
              <a:off x="4195984" y="2092728"/>
              <a:ext cx="3679302" cy="982838"/>
            </a:xfrm>
            <a:prstGeom prst="roundRect">
              <a:avLst/>
            </a:prstGeom>
            <a:solidFill>
              <a:srgbClr val="A02AB3">
                <a:lumMod val="40000"/>
                <a:lumOff val="60000"/>
              </a:srgbClr>
            </a:solidFill>
            <a:ln w="12700" cap="flat" cmpd="sng" algn="ctr">
              <a:solidFill>
                <a:srgbClr val="2866CD">
                  <a:shade val="50000"/>
                </a:srgbClr>
              </a:solidFill>
              <a:prstDash val="dash"/>
              <a:miter lim="800000"/>
              <a:extLst>
                <a:ext uri="{C807C97D-BFC1-408E-A445-0C87EB9F89A2}">
                  <ask:lineSketchStyleProps xmlns:ask="http://schemas.microsoft.com/office/drawing/2018/sketchyshapes" sd="1219033472">
                    <a:custGeom>
                      <a:avLst/>
                      <a:gdLst>
                        <a:gd name="connsiteX0" fmla="*/ 0 w 3499128"/>
                        <a:gd name="connsiteY0" fmla="*/ 111323 h 667926"/>
                        <a:gd name="connsiteX1" fmla="*/ 111323 w 3499128"/>
                        <a:gd name="connsiteY1" fmla="*/ 0 h 667926"/>
                        <a:gd name="connsiteX2" fmla="*/ 701090 w 3499128"/>
                        <a:gd name="connsiteY2" fmla="*/ 0 h 667926"/>
                        <a:gd name="connsiteX3" fmla="*/ 1356386 w 3499128"/>
                        <a:gd name="connsiteY3" fmla="*/ 0 h 667926"/>
                        <a:gd name="connsiteX4" fmla="*/ 1946153 w 3499128"/>
                        <a:gd name="connsiteY4" fmla="*/ 0 h 667926"/>
                        <a:gd name="connsiteX5" fmla="*/ 2601449 w 3499128"/>
                        <a:gd name="connsiteY5" fmla="*/ 0 h 667926"/>
                        <a:gd name="connsiteX6" fmla="*/ 3387805 w 3499128"/>
                        <a:gd name="connsiteY6" fmla="*/ 0 h 667926"/>
                        <a:gd name="connsiteX7" fmla="*/ 3499128 w 3499128"/>
                        <a:gd name="connsiteY7" fmla="*/ 111323 h 667926"/>
                        <a:gd name="connsiteX8" fmla="*/ 3499128 w 3499128"/>
                        <a:gd name="connsiteY8" fmla="*/ 556603 h 667926"/>
                        <a:gd name="connsiteX9" fmla="*/ 3387805 w 3499128"/>
                        <a:gd name="connsiteY9" fmla="*/ 667926 h 667926"/>
                        <a:gd name="connsiteX10" fmla="*/ 2765273 w 3499128"/>
                        <a:gd name="connsiteY10" fmla="*/ 667926 h 667926"/>
                        <a:gd name="connsiteX11" fmla="*/ 2208271 w 3499128"/>
                        <a:gd name="connsiteY11" fmla="*/ 667926 h 667926"/>
                        <a:gd name="connsiteX12" fmla="*/ 1520210 w 3499128"/>
                        <a:gd name="connsiteY12" fmla="*/ 667926 h 667926"/>
                        <a:gd name="connsiteX13" fmla="*/ 930443 w 3499128"/>
                        <a:gd name="connsiteY13" fmla="*/ 667926 h 667926"/>
                        <a:gd name="connsiteX14" fmla="*/ 111323 w 3499128"/>
                        <a:gd name="connsiteY14" fmla="*/ 667926 h 667926"/>
                        <a:gd name="connsiteX15" fmla="*/ 0 w 3499128"/>
                        <a:gd name="connsiteY15" fmla="*/ 556603 h 667926"/>
                        <a:gd name="connsiteX16" fmla="*/ 0 w 3499128"/>
                        <a:gd name="connsiteY16" fmla="*/ 111323 h 66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99128" h="667926" fill="none" extrusionOk="0">
                          <a:moveTo>
                            <a:pt x="0" y="111323"/>
                          </a:moveTo>
                          <a:cubicBezTo>
                            <a:pt x="-2991" y="55190"/>
                            <a:pt x="61803" y="8889"/>
                            <a:pt x="111323" y="0"/>
                          </a:cubicBezTo>
                          <a:cubicBezTo>
                            <a:pt x="300344" y="-23871"/>
                            <a:pt x="539680" y="-6386"/>
                            <a:pt x="701090" y="0"/>
                          </a:cubicBezTo>
                          <a:cubicBezTo>
                            <a:pt x="862500" y="6386"/>
                            <a:pt x="1093030" y="5253"/>
                            <a:pt x="1356386" y="0"/>
                          </a:cubicBezTo>
                          <a:cubicBezTo>
                            <a:pt x="1619742" y="-5253"/>
                            <a:pt x="1729069" y="13761"/>
                            <a:pt x="1946153" y="0"/>
                          </a:cubicBezTo>
                          <a:cubicBezTo>
                            <a:pt x="2163237" y="-13761"/>
                            <a:pt x="2337871" y="25687"/>
                            <a:pt x="2601449" y="0"/>
                          </a:cubicBezTo>
                          <a:cubicBezTo>
                            <a:pt x="2865027" y="-25687"/>
                            <a:pt x="3111576" y="35342"/>
                            <a:pt x="3387805" y="0"/>
                          </a:cubicBezTo>
                          <a:cubicBezTo>
                            <a:pt x="3451218" y="-5940"/>
                            <a:pt x="3508447" y="59918"/>
                            <a:pt x="3499128" y="111323"/>
                          </a:cubicBezTo>
                          <a:cubicBezTo>
                            <a:pt x="3487935" y="222432"/>
                            <a:pt x="3501523" y="408522"/>
                            <a:pt x="3499128" y="556603"/>
                          </a:cubicBezTo>
                          <a:cubicBezTo>
                            <a:pt x="3498547" y="606023"/>
                            <a:pt x="3450630" y="668772"/>
                            <a:pt x="3387805" y="667926"/>
                          </a:cubicBezTo>
                          <a:cubicBezTo>
                            <a:pt x="3083075" y="656882"/>
                            <a:pt x="2946748" y="643131"/>
                            <a:pt x="2765273" y="667926"/>
                          </a:cubicBezTo>
                          <a:cubicBezTo>
                            <a:pt x="2583798" y="692721"/>
                            <a:pt x="2429631" y="649158"/>
                            <a:pt x="2208271" y="667926"/>
                          </a:cubicBezTo>
                          <a:cubicBezTo>
                            <a:pt x="1986911" y="686694"/>
                            <a:pt x="1658490" y="635649"/>
                            <a:pt x="1520210" y="667926"/>
                          </a:cubicBezTo>
                          <a:cubicBezTo>
                            <a:pt x="1381930" y="700203"/>
                            <a:pt x="1128647" y="672608"/>
                            <a:pt x="930443" y="667926"/>
                          </a:cubicBezTo>
                          <a:cubicBezTo>
                            <a:pt x="732239" y="663244"/>
                            <a:pt x="466288" y="627481"/>
                            <a:pt x="111323" y="667926"/>
                          </a:cubicBezTo>
                          <a:cubicBezTo>
                            <a:pt x="50612" y="664559"/>
                            <a:pt x="-2911" y="617991"/>
                            <a:pt x="0" y="556603"/>
                          </a:cubicBezTo>
                          <a:cubicBezTo>
                            <a:pt x="9963" y="387791"/>
                            <a:pt x="211" y="213777"/>
                            <a:pt x="0" y="111323"/>
                          </a:cubicBezTo>
                          <a:close/>
                        </a:path>
                        <a:path w="3499128" h="667926" stroke="0" extrusionOk="0">
                          <a:moveTo>
                            <a:pt x="0" y="111323"/>
                          </a:moveTo>
                          <a:cubicBezTo>
                            <a:pt x="-5649" y="46357"/>
                            <a:pt x="40128" y="3645"/>
                            <a:pt x="111323" y="0"/>
                          </a:cubicBezTo>
                          <a:cubicBezTo>
                            <a:pt x="291449" y="-351"/>
                            <a:pt x="585411" y="35324"/>
                            <a:pt x="832149" y="0"/>
                          </a:cubicBezTo>
                          <a:cubicBezTo>
                            <a:pt x="1078887" y="-35324"/>
                            <a:pt x="1169649" y="-14875"/>
                            <a:pt x="1454681" y="0"/>
                          </a:cubicBezTo>
                          <a:cubicBezTo>
                            <a:pt x="1739713" y="14875"/>
                            <a:pt x="1823529" y="-6048"/>
                            <a:pt x="2044447" y="0"/>
                          </a:cubicBezTo>
                          <a:cubicBezTo>
                            <a:pt x="2265365" y="6048"/>
                            <a:pt x="2590646" y="21655"/>
                            <a:pt x="2732509" y="0"/>
                          </a:cubicBezTo>
                          <a:cubicBezTo>
                            <a:pt x="2874372" y="-21655"/>
                            <a:pt x="3196636" y="4663"/>
                            <a:pt x="3387805" y="0"/>
                          </a:cubicBezTo>
                          <a:cubicBezTo>
                            <a:pt x="3451239" y="-3176"/>
                            <a:pt x="3494365" y="54027"/>
                            <a:pt x="3499128" y="111323"/>
                          </a:cubicBezTo>
                          <a:cubicBezTo>
                            <a:pt x="3511079" y="259839"/>
                            <a:pt x="3496981" y="367821"/>
                            <a:pt x="3499128" y="556603"/>
                          </a:cubicBezTo>
                          <a:cubicBezTo>
                            <a:pt x="3507330" y="620057"/>
                            <a:pt x="3434728" y="665571"/>
                            <a:pt x="3387805" y="667926"/>
                          </a:cubicBezTo>
                          <a:cubicBezTo>
                            <a:pt x="3208577" y="666075"/>
                            <a:pt x="3002160" y="668174"/>
                            <a:pt x="2732509" y="667926"/>
                          </a:cubicBezTo>
                          <a:cubicBezTo>
                            <a:pt x="2462858" y="667678"/>
                            <a:pt x="2405511" y="658220"/>
                            <a:pt x="2109977" y="667926"/>
                          </a:cubicBezTo>
                          <a:cubicBezTo>
                            <a:pt x="1814443" y="677632"/>
                            <a:pt x="1710566" y="668391"/>
                            <a:pt x="1389151" y="667926"/>
                          </a:cubicBezTo>
                          <a:cubicBezTo>
                            <a:pt x="1067736" y="667461"/>
                            <a:pt x="864826" y="680198"/>
                            <a:pt x="668325" y="667926"/>
                          </a:cubicBezTo>
                          <a:cubicBezTo>
                            <a:pt x="471824" y="655654"/>
                            <a:pt x="369143" y="688241"/>
                            <a:pt x="111323" y="667926"/>
                          </a:cubicBezTo>
                          <a:cubicBezTo>
                            <a:pt x="41569" y="660132"/>
                            <a:pt x="-5308" y="610150"/>
                            <a:pt x="0" y="556603"/>
                          </a:cubicBezTo>
                          <a:cubicBezTo>
                            <a:pt x="17517" y="348892"/>
                            <a:pt x="330" y="315326"/>
                            <a:pt x="0" y="111323"/>
                          </a:cubicBezTo>
                          <a:close/>
                        </a:path>
                      </a:pathLst>
                    </a:custGeom>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a:ln>
                    <a:noFill/>
                  </a:ln>
                  <a:solidFill>
                    <a:srgbClr val="33333C"/>
                  </a:solidFill>
                  <a:effectLst/>
                  <a:uLnTx/>
                  <a:uFillTx/>
                  <a:latin typeface="Century Gothic" panose="020F0302020204030204"/>
                  <a:ea typeface="+mn-ea"/>
                  <a:cs typeface="+mn-cs"/>
                </a:rPr>
                <a:t>   </a:t>
              </a:r>
              <a:r>
                <a:rPr kumimoji="0" lang="en-CA" sz="1400" b="0" i="0" u="none" strike="noStrike" kern="0" cap="none" spc="0" normalizeH="0" baseline="0" noProof="0">
                  <a:ln>
                    <a:noFill/>
                  </a:ln>
                  <a:solidFill>
                    <a:srgbClr val="33333C"/>
                  </a:solidFill>
                  <a:effectLst/>
                  <a:uLnTx/>
                  <a:uFillTx/>
                  <a:latin typeface="Century Gothic" panose="020F0302020204030204"/>
                  <a:ea typeface="+mn-ea"/>
                  <a:cs typeface="+mn-cs"/>
                </a:rPr>
                <a:t>Capturing value will depend on establishing </a:t>
              </a:r>
              <a:r>
                <a:rPr kumimoji="0" lang="en-CA" sz="1400" b="1" i="0" u="none" strike="noStrike" kern="0" cap="none" spc="0" normalizeH="0" baseline="0" noProof="0">
                  <a:ln>
                    <a:noFill/>
                  </a:ln>
                  <a:solidFill>
                    <a:srgbClr val="33333C"/>
                  </a:solidFill>
                  <a:effectLst/>
                  <a:uLnTx/>
                  <a:uFillTx/>
                  <a:latin typeface="Century Gothic" panose="020F0302020204030204"/>
                  <a:ea typeface="+mn-ea"/>
                  <a:cs typeface="+mn-cs"/>
                </a:rPr>
                <a:t>Interoperability</a:t>
              </a:r>
              <a:r>
                <a:rPr kumimoji="0" lang="en-CA" sz="1400" b="0" i="0" u="none" strike="noStrike" kern="0" cap="none" spc="0" normalizeH="0" baseline="0" noProof="0">
                  <a:ln>
                    <a:noFill/>
                  </a:ln>
                  <a:solidFill>
                    <a:srgbClr val="33333C"/>
                  </a:solidFill>
                  <a:effectLst/>
                  <a:uLnTx/>
                  <a:uFillTx/>
                  <a:latin typeface="Century Gothic" panose="020F0302020204030204"/>
                  <a:ea typeface="+mn-ea"/>
                  <a:cs typeface="+mn-cs"/>
                </a:rPr>
                <a:t> and </a:t>
              </a:r>
              <a:r>
                <a:rPr kumimoji="0" lang="en-CA" sz="1400" b="1" i="0" u="none" strike="noStrike" kern="0" cap="none" spc="0" normalizeH="0" baseline="0" noProof="0">
                  <a:ln>
                    <a:noFill/>
                  </a:ln>
                  <a:solidFill>
                    <a:srgbClr val="33333C"/>
                  </a:solidFill>
                  <a:effectLst/>
                  <a:uLnTx/>
                  <a:uFillTx/>
                  <a:latin typeface="Century Gothic" panose="020F0302020204030204"/>
                  <a:ea typeface="+mn-ea"/>
                  <a:cs typeface="+mn-cs"/>
                </a:rPr>
                <a:t>Cybersecurity</a:t>
              </a:r>
              <a:endPar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endParaRPr>
            </a:p>
          </p:txBody>
        </p:sp>
        <p:pic>
          <p:nvPicPr>
            <p:cNvPr id="19" name="Picture 18" descr="Shape&#10;&#10;Description automatically generated with low confidence">
              <a:extLst>
                <a:ext uri="{FF2B5EF4-FFF2-40B4-BE49-F238E27FC236}">
                  <a16:creationId xmlns:a16="http://schemas.microsoft.com/office/drawing/2014/main" id="{B4746E3C-AE0D-46BC-A495-ACC2FBFA6D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08361" y="2424084"/>
              <a:ext cx="483951" cy="483951"/>
            </a:xfrm>
            <a:prstGeom prst="rect">
              <a:avLst/>
            </a:prstGeom>
          </p:spPr>
        </p:pic>
        <p:pic>
          <p:nvPicPr>
            <p:cNvPr id="20" name="Picture 19" descr="Shape&#10;&#10;Description automatically generated with low confidence">
              <a:extLst>
                <a:ext uri="{FF2B5EF4-FFF2-40B4-BE49-F238E27FC236}">
                  <a16:creationId xmlns:a16="http://schemas.microsoft.com/office/drawing/2014/main" id="{94724F5B-128A-403C-96DF-8453AC1143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52592" y="2152870"/>
              <a:ext cx="483951" cy="483951"/>
            </a:xfrm>
            <a:prstGeom prst="rect">
              <a:avLst/>
            </a:prstGeom>
          </p:spPr>
        </p:pic>
      </p:grpSp>
      <p:pic>
        <p:nvPicPr>
          <p:cNvPr id="21" name="Picture 20" descr="Shape&#10;&#10;Description automatically generated with low confidence">
            <a:extLst>
              <a:ext uri="{FF2B5EF4-FFF2-40B4-BE49-F238E27FC236}">
                <a16:creationId xmlns:a16="http://schemas.microsoft.com/office/drawing/2014/main" id="{CA1069A9-51F3-47DA-BBDA-4D03065376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8611" y="1336674"/>
            <a:ext cx="755620" cy="755620"/>
          </a:xfrm>
          <a:prstGeom prst="rect">
            <a:avLst/>
          </a:prstGeom>
        </p:spPr>
      </p:pic>
      <p:sp>
        <p:nvSpPr>
          <p:cNvPr id="22" name="Rectangle: Rounded Corners 21">
            <a:extLst>
              <a:ext uri="{FF2B5EF4-FFF2-40B4-BE49-F238E27FC236}">
                <a16:creationId xmlns:a16="http://schemas.microsoft.com/office/drawing/2014/main" id="{3486D0CD-907C-4409-8F04-5AF3F2968160}"/>
              </a:ext>
            </a:extLst>
          </p:cNvPr>
          <p:cNvSpPr/>
          <p:nvPr/>
        </p:nvSpPr>
        <p:spPr>
          <a:xfrm>
            <a:off x="6872138" y="1112522"/>
            <a:ext cx="5015870" cy="3063238"/>
          </a:xfrm>
          <a:prstGeom prst="roundRect">
            <a:avLst/>
          </a:prstGeom>
          <a:solidFill>
            <a:srgbClr val="2866CD">
              <a:lumMod val="40000"/>
              <a:lumOff val="60000"/>
            </a:srgbClr>
          </a:solidFill>
          <a:ln w="19050" cap="flat" cmpd="sng" algn="ctr">
            <a:solidFill>
              <a:srgbClr val="2866CD">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33333C"/>
                </a:solidFill>
                <a:effectLst/>
                <a:uLnTx/>
                <a:uFillTx/>
                <a:latin typeface="Century Gothic" panose="020F0302020204030204"/>
                <a:ea typeface="+mn-ea"/>
                <a:cs typeface="+mn-cs"/>
              </a:rPr>
              <a:t>30 BILLION</a:t>
            </a:r>
            <a:br>
              <a:rPr kumimoji="0" lang="en-CA" sz="1800" b="0" i="0" u="none" strike="noStrike" kern="0" cap="none" spc="0" normalizeH="0" baseline="0" noProof="0">
                <a:ln>
                  <a:noFill/>
                </a:ln>
                <a:solidFill>
                  <a:srgbClr val="33333C"/>
                </a:solidFill>
                <a:effectLst/>
                <a:uLnTx/>
                <a:uFillTx/>
                <a:latin typeface="Century Gothic" panose="020F0302020204030204"/>
                <a:ea typeface="+mn-ea"/>
                <a:cs typeface="+mn-cs"/>
              </a:rPr>
            </a:br>
            <a:r>
              <a:rPr kumimoji="0" lang="en-CA" sz="1600" b="1" i="0" u="none" strike="noStrike" kern="0" cap="none" spc="0" normalizeH="0" baseline="0" noProof="0">
                <a:ln>
                  <a:noFill/>
                </a:ln>
                <a:solidFill>
                  <a:srgbClr val="33333C"/>
                </a:solidFill>
                <a:effectLst/>
                <a:uLnTx/>
                <a:uFillTx/>
                <a:latin typeface="Century Gothic" panose="020F0302020204030204"/>
                <a:ea typeface="+mn-ea"/>
                <a:cs typeface="+mn-cs"/>
              </a:rPr>
              <a:t>IoT connected devices by 2025</a:t>
            </a:r>
            <a:b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br>
            <a:r>
              <a:rPr kumimoji="0" lang="en-CA" sz="1200" b="0" i="0" u="none" strike="noStrike" kern="0" cap="none" spc="0" normalizeH="0" baseline="0" noProof="0">
                <a:ln>
                  <a:noFill/>
                </a:ln>
                <a:solidFill>
                  <a:srgbClr val="33333C"/>
                </a:solidFill>
                <a:effectLst/>
                <a:uLnTx/>
                <a:uFillTx/>
                <a:latin typeface="Century Gothic" panose="020F0302020204030204"/>
                <a:ea typeface="+mn-ea"/>
                <a:cs typeface="+mn-cs"/>
              </a:rPr>
              <a:t> ~Statista</a:t>
            </a:r>
            <a:endParaRPr kumimoji="0" lang="en-CA" sz="1100" b="0" i="0" u="none" strike="noStrike" kern="0" cap="none" spc="0" normalizeH="0" baseline="0" noProof="0">
              <a:ln>
                <a:noFill/>
              </a:ln>
              <a:solidFill>
                <a:srgbClr val="33333C"/>
              </a:solidFill>
              <a:effectLst/>
              <a:uLnTx/>
              <a:uFillTx/>
              <a:latin typeface="Century Gothic" panose="020F0302020204030204"/>
              <a:ea typeface="+mn-ea"/>
              <a:cs typeface="+mn-cs"/>
            </a:endParaRPr>
          </a:p>
        </p:txBody>
      </p:sp>
      <p:pic>
        <p:nvPicPr>
          <p:cNvPr id="23" name="Picture 22" descr="Shape&#10;&#10;Description automatically generated with low confidence">
            <a:extLst>
              <a:ext uri="{FF2B5EF4-FFF2-40B4-BE49-F238E27FC236}">
                <a16:creationId xmlns:a16="http://schemas.microsoft.com/office/drawing/2014/main" id="{0A1D0D82-54C7-4873-82AD-4DBDB05DDE1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38181" y="1701176"/>
            <a:ext cx="546381" cy="546381"/>
          </a:xfrm>
          <a:prstGeom prst="rect">
            <a:avLst/>
          </a:prstGeom>
        </p:spPr>
      </p:pic>
      <p:grpSp>
        <p:nvGrpSpPr>
          <p:cNvPr id="24" name="Group 23">
            <a:extLst>
              <a:ext uri="{FF2B5EF4-FFF2-40B4-BE49-F238E27FC236}">
                <a16:creationId xmlns:a16="http://schemas.microsoft.com/office/drawing/2014/main" id="{13F82E2F-76FE-401C-A7D4-75C6B7967D6D}"/>
              </a:ext>
            </a:extLst>
          </p:cNvPr>
          <p:cNvGrpSpPr/>
          <p:nvPr/>
        </p:nvGrpSpPr>
        <p:grpSpPr>
          <a:xfrm>
            <a:off x="7995395" y="3133004"/>
            <a:ext cx="2900687" cy="914400"/>
            <a:chOff x="10345113" y="645570"/>
            <a:chExt cx="2472399" cy="914400"/>
          </a:xfrm>
        </p:grpSpPr>
        <p:sp>
          <p:nvSpPr>
            <p:cNvPr id="25" name="Rectangle: Rounded Corners 24">
              <a:extLst>
                <a:ext uri="{FF2B5EF4-FFF2-40B4-BE49-F238E27FC236}">
                  <a16:creationId xmlns:a16="http://schemas.microsoft.com/office/drawing/2014/main" id="{B933158A-6B83-4421-8E34-93EEBC2B09CF}"/>
                </a:ext>
              </a:extLst>
            </p:cNvPr>
            <p:cNvSpPr/>
            <p:nvPr/>
          </p:nvSpPr>
          <p:spPr>
            <a:xfrm>
              <a:off x="10345932" y="645570"/>
              <a:ext cx="2471580" cy="914400"/>
            </a:xfrm>
            <a:prstGeom prst="roundRect">
              <a:avLst/>
            </a:prstGeom>
            <a:solidFill>
              <a:srgbClr val="2866CD">
                <a:lumMod val="60000"/>
                <a:lumOff val="40000"/>
              </a:srgbClr>
            </a:solidFill>
            <a:ln w="19050" cap="flat" cmpd="sng" algn="ctr">
              <a:solidFill>
                <a:srgbClr val="33333C"/>
              </a:solidFill>
              <a:prstDash val="dash"/>
              <a:miter lim="800000"/>
            </a:ln>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That’s 4 devices </a:t>
              </a:r>
              <a:b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per person on </a:t>
              </a:r>
              <a:b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1" i="0" u="none" strike="noStrike" kern="0" cap="none" spc="0" normalizeH="0" baseline="0" noProof="0">
                  <a:ln>
                    <a:noFill/>
                  </a:ln>
                  <a:solidFill>
                    <a:srgbClr val="FFFFFF"/>
                  </a:solidFill>
                  <a:effectLst/>
                  <a:uLnTx/>
                  <a:uFillTx/>
                  <a:latin typeface="Century Gothic" panose="020F0302020204030204"/>
                  <a:ea typeface="+mn-ea"/>
                  <a:cs typeface="+mn-cs"/>
                </a:rPr>
                <a:t>the planet !</a:t>
              </a:r>
              <a:endParaRPr kumimoji="0" lang="en-CA" sz="66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26" name="Picture 25" descr="Shape&#10;&#10;Description automatically generated with low confidence">
              <a:extLst>
                <a:ext uri="{FF2B5EF4-FFF2-40B4-BE49-F238E27FC236}">
                  <a16:creationId xmlns:a16="http://schemas.microsoft.com/office/drawing/2014/main" id="{49CFCFC6-E684-496D-BA6F-504D2AE9BFB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283035" y="904993"/>
              <a:ext cx="494995" cy="494995"/>
            </a:xfrm>
            <a:prstGeom prst="rect">
              <a:avLst/>
            </a:prstGeom>
          </p:spPr>
        </p:pic>
        <p:pic>
          <p:nvPicPr>
            <p:cNvPr id="27" name="Picture 26" descr="Shape&#10;&#10;Description automatically generated with low confidence">
              <a:extLst>
                <a:ext uri="{FF2B5EF4-FFF2-40B4-BE49-F238E27FC236}">
                  <a16:creationId xmlns:a16="http://schemas.microsoft.com/office/drawing/2014/main" id="{FA10BEDE-77BC-4881-B025-58D04A1C66A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345113" y="791834"/>
              <a:ext cx="607709" cy="607709"/>
            </a:xfrm>
            <a:prstGeom prst="rect">
              <a:avLst/>
            </a:prstGeom>
          </p:spPr>
        </p:pic>
      </p:grpSp>
      <p:pic>
        <p:nvPicPr>
          <p:cNvPr id="28" name="Picture 27" descr="Shape&#10;&#10;Description automatically generated with low confidence">
            <a:extLst>
              <a:ext uri="{FF2B5EF4-FFF2-40B4-BE49-F238E27FC236}">
                <a16:creationId xmlns:a16="http://schemas.microsoft.com/office/drawing/2014/main" id="{EA8F038D-4296-408E-8A43-56B54CC8323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86882" y="2349169"/>
            <a:ext cx="546381" cy="546381"/>
          </a:xfrm>
          <a:prstGeom prst="rect">
            <a:avLst/>
          </a:prstGeom>
        </p:spPr>
      </p:pic>
      <p:pic>
        <p:nvPicPr>
          <p:cNvPr id="29" name="Picture 28" descr="Shape&#10;&#10;Description automatically generated with low confidence">
            <a:extLst>
              <a:ext uri="{FF2B5EF4-FFF2-40B4-BE49-F238E27FC236}">
                <a16:creationId xmlns:a16="http://schemas.microsoft.com/office/drawing/2014/main" id="{A7A93262-5944-425C-A544-4EC38A266D9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12209" y="1416223"/>
            <a:ext cx="596521" cy="596521"/>
          </a:xfrm>
          <a:prstGeom prst="rect">
            <a:avLst/>
          </a:prstGeom>
        </p:spPr>
      </p:pic>
      <p:pic>
        <p:nvPicPr>
          <p:cNvPr id="30" name="Picture 29" descr="Shape&#10;&#10;Description automatically generated with low confidence">
            <a:extLst>
              <a:ext uri="{FF2B5EF4-FFF2-40B4-BE49-F238E27FC236}">
                <a16:creationId xmlns:a16="http://schemas.microsoft.com/office/drawing/2014/main" id="{65126FE4-5C17-4D2A-9587-6D3D53C4A07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52230" y="1371182"/>
            <a:ext cx="622452" cy="622452"/>
          </a:xfrm>
          <a:prstGeom prst="rect">
            <a:avLst/>
          </a:prstGeom>
        </p:spPr>
      </p:pic>
      <p:pic>
        <p:nvPicPr>
          <p:cNvPr id="31" name="Picture 30" descr="Shape&#10;&#10;Description automatically generated with low confidence">
            <a:extLst>
              <a:ext uri="{FF2B5EF4-FFF2-40B4-BE49-F238E27FC236}">
                <a16:creationId xmlns:a16="http://schemas.microsoft.com/office/drawing/2014/main" id="{9F9F72EA-E218-4816-9E71-9D4133765C4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344544" y="2077560"/>
            <a:ext cx="406349" cy="406349"/>
          </a:xfrm>
          <a:prstGeom prst="rect">
            <a:avLst/>
          </a:prstGeom>
        </p:spPr>
      </p:pic>
      <p:pic>
        <p:nvPicPr>
          <p:cNvPr id="32" name="Picture 31" descr="Shape&#10;&#10;Description automatically generated with low confidence">
            <a:extLst>
              <a:ext uri="{FF2B5EF4-FFF2-40B4-BE49-F238E27FC236}">
                <a16:creationId xmlns:a16="http://schemas.microsoft.com/office/drawing/2014/main" id="{26086BE7-C179-4D35-A00C-8DCC2ACCDCC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076980" y="1258398"/>
            <a:ext cx="537902" cy="537902"/>
          </a:xfrm>
          <a:prstGeom prst="rect">
            <a:avLst/>
          </a:prstGeom>
        </p:spPr>
      </p:pic>
      <p:pic>
        <p:nvPicPr>
          <p:cNvPr id="33" name="Picture 32" descr="Icon&#10;&#10;Description automatically generated">
            <a:extLst>
              <a:ext uri="{FF2B5EF4-FFF2-40B4-BE49-F238E27FC236}">
                <a16:creationId xmlns:a16="http://schemas.microsoft.com/office/drawing/2014/main" id="{3A335B1B-B8AD-45E6-902B-006EBCC8BB9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338181" y="3313362"/>
            <a:ext cx="646031" cy="646031"/>
          </a:xfrm>
          <a:prstGeom prst="rect">
            <a:avLst/>
          </a:prstGeom>
        </p:spPr>
      </p:pic>
      <p:pic>
        <p:nvPicPr>
          <p:cNvPr id="34" name="Picture 33" descr="Shape&#10;&#10;Description automatically generated with low confidence">
            <a:extLst>
              <a:ext uri="{FF2B5EF4-FFF2-40B4-BE49-F238E27FC236}">
                <a16:creationId xmlns:a16="http://schemas.microsoft.com/office/drawing/2014/main" id="{88C60FDE-8491-4375-830F-DBB6699421A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248293" y="2822157"/>
            <a:ext cx="535640" cy="535640"/>
          </a:xfrm>
          <a:prstGeom prst="rect">
            <a:avLst/>
          </a:prstGeom>
        </p:spPr>
      </p:pic>
      <p:pic>
        <p:nvPicPr>
          <p:cNvPr id="35" name="Picture 34" descr="Shape&#10;&#10;Description automatically generated with low confidence">
            <a:extLst>
              <a:ext uri="{FF2B5EF4-FFF2-40B4-BE49-F238E27FC236}">
                <a16:creationId xmlns:a16="http://schemas.microsoft.com/office/drawing/2014/main" id="{EC146592-3FCE-42A8-9D52-750F964DD1F4}"/>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063767" y="3497197"/>
            <a:ext cx="483951" cy="483951"/>
          </a:xfrm>
          <a:prstGeom prst="rect">
            <a:avLst/>
          </a:prstGeom>
        </p:spPr>
      </p:pic>
      <p:pic>
        <p:nvPicPr>
          <p:cNvPr id="36" name="Picture 35" descr="Shape&#10;&#10;Description automatically generated with low confidence">
            <a:extLst>
              <a:ext uri="{FF2B5EF4-FFF2-40B4-BE49-F238E27FC236}">
                <a16:creationId xmlns:a16="http://schemas.microsoft.com/office/drawing/2014/main" id="{CC18B542-95FB-41BB-B63A-E683CC32941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731168" y="1227828"/>
            <a:ext cx="408794" cy="408794"/>
          </a:xfrm>
          <a:prstGeom prst="rect">
            <a:avLst/>
          </a:prstGeom>
        </p:spPr>
      </p:pic>
      <p:pic>
        <p:nvPicPr>
          <p:cNvPr id="37" name="Picture 36" descr="Shape&#10;&#10;Description automatically generated with low confidence">
            <a:extLst>
              <a:ext uri="{FF2B5EF4-FFF2-40B4-BE49-F238E27FC236}">
                <a16:creationId xmlns:a16="http://schemas.microsoft.com/office/drawing/2014/main" id="{6BD75E9E-59BE-4F44-8643-6BF90B9C7EB8}"/>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255974" y="1340128"/>
            <a:ext cx="328719" cy="328719"/>
          </a:xfrm>
          <a:prstGeom prst="rect">
            <a:avLst/>
          </a:prstGeom>
        </p:spPr>
      </p:pic>
      <p:sp>
        <p:nvSpPr>
          <p:cNvPr id="38" name="Rectangle: Rounded Corners 37">
            <a:extLst>
              <a:ext uri="{FF2B5EF4-FFF2-40B4-BE49-F238E27FC236}">
                <a16:creationId xmlns:a16="http://schemas.microsoft.com/office/drawing/2014/main" id="{1B5DB794-6095-4AF9-A122-E10E2459AC93}"/>
              </a:ext>
            </a:extLst>
          </p:cNvPr>
          <p:cNvSpPr/>
          <p:nvPr/>
        </p:nvSpPr>
        <p:spPr>
          <a:xfrm>
            <a:off x="5886405" y="4361199"/>
            <a:ext cx="6124305" cy="2365173"/>
          </a:xfrm>
          <a:prstGeom prst="roundRect">
            <a:avLst/>
          </a:prstGeom>
          <a:solidFill>
            <a:srgbClr val="A02AB3">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rPr>
              <a:t>By </a:t>
            </a:r>
            <a:r>
              <a:rPr kumimoji="0" lang="en-CA" sz="2400" b="1" i="0" u="none" strike="noStrike" kern="0" cap="none" spc="0" normalizeH="0" baseline="0" noProof="0">
                <a:ln>
                  <a:noFill/>
                </a:ln>
                <a:solidFill>
                  <a:srgbClr val="FFFFFF"/>
                </a:solidFill>
                <a:effectLst/>
                <a:uLnTx/>
                <a:uFillTx/>
                <a:latin typeface="Century Gothic" panose="020F0302020204030204"/>
                <a:ea typeface="+mn-ea"/>
                <a:cs typeface="+mn-cs"/>
              </a:rPr>
              <a:t>2025</a:t>
            </a:r>
            <a:r>
              <a:rPr kumimoji="0" lang="en-CA" sz="1800" b="1" i="0" u="none" strike="noStrike" kern="0" cap="none" spc="0" normalizeH="0" baseline="0" noProof="0">
                <a:ln>
                  <a:noFill/>
                </a:ln>
                <a:solidFill>
                  <a:srgbClr val="FFFFFF"/>
                </a:solidFill>
                <a:effectLst/>
                <a:uLnTx/>
                <a:uFillTx/>
                <a:latin typeface="Century Gothic" panose="020F0302020204030204"/>
                <a:ea typeface="+mn-ea"/>
                <a:cs typeface="+mn-cs"/>
              </a:rPr>
              <a:t>, data will be processed and delivered in real time through vast networks of connected devices that gather and transmit data and insights </a:t>
            </a:r>
          </a:p>
          <a:p>
            <a:pPr marL="0" marR="0" lvl="0" indent="0" algn="ctr" defTabSz="914400" eaLnBrk="1" fontAlgn="auto" latinLnBrk="0" hangingPunct="1">
              <a:lnSpc>
                <a:spcPct val="100000"/>
              </a:lnSpc>
              <a:spcBef>
                <a:spcPts val="0"/>
              </a:spcBef>
              <a:spcAft>
                <a:spcPts val="0"/>
              </a:spcAft>
              <a:buClrTx/>
              <a:buSzTx/>
              <a:buFontTx/>
              <a:buNone/>
              <a:tabLst/>
              <a:defRPr/>
            </a:pP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 McKinsey, </a:t>
            </a:r>
            <a:b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200" b="1" i="0" u="none" strike="noStrike" kern="0" cap="none" spc="0" normalizeH="0" baseline="0" noProof="0">
                <a:ln>
                  <a:noFill/>
                </a:ln>
                <a:solidFill>
                  <a:srgbClr val="FFFFFF"/>
                </a:solidFill>
                <a:effectLst/>
                <a:uLnTx/>
                <a:uFillTx/>
                <a:latin typeface="Century Gothic" panose="020F0302020204030204"/>
                <a:ea typeface="+mn-ea"/>
                <a:cs typeface="+mn-cs"/>
              </a:rPr>
              <a:t>Data Driven Enterprise of  2025</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39" name="Picture 38" descr="Shape&#10;&#10;Description automatically generated with low confidence">
            <a:extLst>
              <a:ext uri="{FF2B5EF4-FFF2-40B4-BE49-F238E27FC236}">
                <a16:creationId xmlns:a16="http://schemas.microsoft.com/office/drawing/2014/main" id="{74BBEE4A-F8A3-4EAF-BEE3-BD607F10E33F}"/>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486991" y="5729570"/>
            <a:ext cx="879349" cy="879349"/>
          </a:xfrm>
          <a:prstGeom prst="rect">
            <a:avLst/>
          </a:prstGeom>
        </p:spPr>
      </p:pic>
      <p:pic>
        <p:nvPicPr>
          <p:cNvPr id="40" name="Picture 39" descr="Shape&#10;&#10;Description automatically generated with low confidence">
            <a:extLst>
              <a:ext uri="{FF2B5EF4-FFF2-40B4-BE49-F238E27FC236}">
                <a16:creationId xmlns:a16="http://schemas.microsoft.com/office/drawing/2014/main" id="{3470AA80-7BA8-4772-92A6-1514BC8C14FC}"/>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606693" y="5758649"/>
            <a:ext cx="694539" cy="694539"/>
          </a:xfrm>
          <a:prstGeom prst="rect">
            <a:avLst/>
          </a:prstGeom>
        </p:spPr>
      </p:pic>
      <p:sp>
        <p:nvSpPr>
          <p:cNvPr id="41" name="Rectangle: Rounded Corners 40">
            <a:extLst>
              <a:ext uri="{FF2B5EF4-FFF2-40B4-BE49-F238E27FC236}">
                <a16:creationId xmlns:a16="http://schemas.microsoft.com/office/drawing/2014/main" id="{8C7A19B8-92D2-4DBA-8ECA-987F09719C7C}"/>
              </a:ext>
            </a:extLst>
          </p:cNvPr>
          <p:cNvSpPr/>
          <p:nvPr/>
        </p:nvSpPr>
        <p:spPr>
          <a:xfrm>
            <a:off x="73645" y="5263294"/>
            <a:ext cx="5714965" cy="1501417"/>
          </a:xfrm>
          <a:prstGeom prst="roundRect">
            <a:avLst/>
          </a:prstGeom>
          <a:solidFill>
            <a:srgbClr val="D2DAE8">
              <a:lumMod val="50000"/>
            </a:srgbClr>
          </a:solidFill>
          <a:ln w="12700" cap="flat" cmpd="sng" algn="ctr">
            <a:noFill/>
            <a:prstDash val="lg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t>2 to 5 Years</a:t>
            </a:r>
            <a:b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Estimated time for </a:t>
            </a:r>
            <a:r>
              <a:rPr kumimoji="0" lang="en-CA" sz="2000" b="0" i="0" u="none" strike="noStrike" kern="0" cap="none" spc="0" normalizeH="0" baseline="0" noProof="0">
                <a:ln>
                  <a:noFill/>
                </a:ln>
                <a:solidFill>
                  <a:srgbClr val="FFFFFF"/>
                </a:solidFill>
                <a:effectLst/>
                <a:uLnTx/>
                <a:uFillTx/>
                <a:latin typeface="Century Gothic" panose="020F0302020204030204"/>
                <a:ea typeface="+mn-ea"/>
                <a:cs typeface="+mn-cs"/>
              </a:rPr>
              <a:t>8</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transformational</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and </a:t>
            </a:r>
            <a:r>
              <a:rPr kumimoji="0" lang="en-CA" sz="2000" b="0" i="0" u="none" strike="noStrike" kern="0" cap="none" spc="0" normalizeH="0" baseline="0" noProof="0">
                <a:ln>
                  <a:noFill/>
                </a:ln>
                <a:solidFill>
                  <a:srgbClr val="FFFFFF"/>
                </a:solidFill>
                <a:effectLst/>
                <a:uLnTx/>
                <a:uFillTx/>
                <a:latin typeface="Century Gothic" panose="020F0302020204030204"/>
                <a:ea typeface="+mn-ea"/>
                <a:cs typeface="+mn-cs"/>
              </a:rPr>
              <a:t>6</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high-impact</a:t>
            </a:r>
            <a: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t> IoT innovations to become </a:t>
            </a:r>
            <a:r>
              <a:rPr kumimoji="0" lang="en-CA" b="0" i="0" u="none" strike="noStrike" kern="0" cap="none" spc="0" normalizeH="0" baseline="0" noProof="0">
                <a:ln>
                  <a:noFill/>
                </a:ln>
                <a:solidFill>
                  <a:srgbClr val="FFFFFF"/>
                </a:solidFill>
                <a:effectLst/>
                <a:uLnTx/>
                <a:uFillTx/>
                <a:latin typeface="Century Gothic" panose="020F0302020204030204"/>
                <a:ea typeface="+mn-ea"/>
                <a:cs typeface="+mn-cs"/>
              </a:rPr>
              <a:t>mainstream</a:t>
            </a:r>
            <a:br>
              <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rPr>
            </a:br>
            <a:r>
              <a:rPr kumimoji="0" lang="en-CA" sz="1050" b="0" i="0" u="none" strike="noStrike" kern="0" cap="none" spc="0" normalizeH="0" baseline="0" noProof="0">
                <a:ln>
                  <a:noFill/>
                </a:ln>
                <a:solidFill>
                  <a:srgbClr val="FFFFFF"/>
                </a:solidFill>
                <a:effectLst/>
                <a:uLnTx/>
                <a:uFillTx/>
                <a:latin typeface="Century Gothic" panose="020F0302020204030204"/>
                <a:ea typeface="+mn-ea"/>
                <a:cs typeface="+mn-cs"/>
              </a:rPr>
              <a:t>~ Gartner Hype-cycle 2021</a:t>
            </a:r>
            <a:endParaRPr kumimoji="0" lang="en-CA" sz="1400" b="0"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42" name="Picture 41" descr="Shape&#10;&#10;Description automatically generated with low confidence">
            <a:extLst>
              <a:ext uri="{FF2B5EF4-FFF2-40B4-BE49-F238E27FC236}">
                <a16:creationId xmlns:a16="http://schemas.microsoft.com/office/drawing/2014/main" id="{7DBD64A6-310E-4C0F-99C4-98A13D59DF2B}"/>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98776" y="5329816"/>
            <a:ext cx="504615" cy="504615"/>
          </a:xfrm>
          <a:prstGeom prst="rect">
            <a:avLst/>
          </a:prstGeom>
        </p:spPr>
      </p:pic>
      <p:grpSp>
        <p:nvGrpSpPr>
          <p:cNvPr id="43" name="Group 42">
            <a:extLst>
              <a:ext uri="{FF2B5EF4-FFF2-40B4-BE49-F238E27FC236}">
                <a16:creationId xmlns:a16="http://schemas.microsoft.com/office/drawing/2014/main" id="{72FB6A6D-FF45-418A-B82B-72FAEBDC7BAE}"/>
              </a:ext>
            </a:extLst>
          </p:cNvPr>
          <p:cNvGrpSpPr/>
          <p:nvPr/>
        </p:nvGrpSpPr>
        <p:grpSpPr>
          <a:xfrm>
            <a:off x="73646" y="3323338"/>
            <a:ext cx="3017929" cy="1847872"/>
            <a:chOff x="-867891" y="2539349"/>
            <a:chExt cx="2914650" cy="1900036"/>
          </a:xfrm>
          <a:solidFill>
            <a:srgbClr val="33333C">
              <a:lumMod val="60000"/>
              <a:lumOff val="40000"/>
            </a:srgbClr>
          </a:solidFill>
        </p:grpSpPr>
        <p:sp>
          <p:nvSpPr>
            <p:cNvPr id="44" name="Rectangle: Rounded Corners 43">
              <a:extLst>
                <a:ext uri="{FF2B5EF4-FFF2-40B4-BE49-F238E27FC236}">
                  <a16:creationId xmlns:a16="http://schemas.microsoft.com/office/drawing/2014/main" id="{7168C2F6-66EC-4692-9E5B-1690340F343A}"/>
                </a:ext>
              </a:extLst>
            </p:cNvPr>
            <p:cNvSpPr/>
            <p:nvPr/>
          </p:nvSpPr>
          <p:spPr>
            <a:xfrm>
              <a:off x="-867891" y="2539349"/>
              <a:ext cx="2914650" cy="1900036"/>
            </a:xfrm>
            <a:prstGeom prst="roundRect">
              <a:avLst/>
            </a:prstGeom>
            <a:grpFill/>
            <a:ln w="12700" cap="flat" cmpd="sng" algn="ctr">
              <a:noFill/>
              <a:prstDash val="solid"/>
              <a:miter lim="800000"/>
            </a:ln>
            <a:effectLst/>
          </p:spPr>
          <p:txBody>
            <a:bodyPr lIns="91440" tIns="45720" rIns="91440" bIns="45720" rtlCol="0" anchor="b"/>
            <a:lstStyle/>
            <a:p>
              <a:pPr algn="ctr">
                <a:defRPr/>
              </a:pPr>
              <a:r>
                <a:rPr lang="en-CA" sz="3200" b="1" kern="0">
                  <a:solidFill>
                    <a:srgbClr val="FFFFFF"/>
                  </a:solidFill>
                  <a:latin typeface="Century Gothic" panose="020F0302020204030204"/>
                </a:rPr>
                <a:t>300% </a:t>
              </a:r>
              <a:br>
                <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rPr>
              </a:br>
              <a:r>
                <a:rPr lang="en-CA" sz="1100" b="1" kern="0">
                  <a:solidFill>
                    <a:srgbClr val="FFFFFF"/>
                  </a:solidFill>
                  <a:latin typeface="Century Gothic" panose="020F0302020204030204"/>
                </a:rPr>
                <a:t>Increase in known Cyberattacks on IoT devices in 2019 and is now measured in </a:t>
              </a:r>
              <a:r>
                <a:rPr lang="en-CA" sz="1400" b="1" kern="0">
                  <a:solidFill>
                    <a:srgbClr val="FFFFFF"/>
                  </a:solidFill>
                  <a:latin typeface="Century Gothic" panose="020F0302020204030204"/>
                </a:rPr>
                <a:t>Billions</a:t>
              </a:r>
              <a:br>
                <a:rPr lang="en-CA" sz="1100" b="1" kern="0">
                  <a:solidFill>
                    <a:srgbClr val="FFFFFF"/>
                  </a:solidFill>
                  <a:latin typeface="Century Gothic" panose="020F0302020204030204"/>
                </a:rPr>
              </a:br>
              <a:r>
                <a:rPr kumimoji="0" lang="en-CA" sz="1050" b="1" i="0" u="none" strike="noStrike" kern="0" cap="none" spc="0" normalizeH="0" baseline="0" noProof="0">
                  <a:ln>
                    <a:noFill/>
                  </a:ln>
                  <a:solidFill>
                    <a:srgbClr val="FFFFFF"/>
                  </a:solidFill>
                  <a:effectLst/>
                  <a:uLnTx/>
                  <a:uFillTx/>
                  <a:latin typeface="Century Gothic" panose="020F0302020204030204"/>
                  <a:ea typeface="+mn-ea"/>
                  <a:cs typeface="+mn-cs"/>
                </a:rPr>
                <a:t>~</a:t>
              </a:r>
              <a:r>
                <a:rPr lang="en-CA" sz="1050" b="1" kern="0">
                  <a:solidFill>
                    <a:srgbClr val="FFFFFF"/>
                  </a:solidFill>
                  <a:latin typeface="Century Gothic" panose="020F0302020204030204"/>
                </a:rPr>
                <a:t>Forbes</a:t>
              </a:r>
              <a:endParaRPr kumimoji="0" lang="en-CA" sz="3200" b="1" i="0" u="none" strike="noStrike" kern="0" cap="none" spc="0" normalizeH="0" baseline="0" noProof="0">
                <a:ln>
                  <a:noFill/>
                </a:ln>
                <a:solidFill>
                  <a:srgbClr val="FFFFFF"/>
                </a:solidFill>
                <a:effectLst/>
                <a:uLnTx/>
                <a:uFillTx/>
                <a:latin typeface="Century Gothic" panose="020F0302020204030204"/>
                <a:ea typeface="+mn-ea"/>
                <a:cs typeface="+mn-cs"/>
              </a:endParaRPr>
            </a:p>
          </p:txBody>
        </p:sp>
        <p:pic>
          <p:nvPicPr>
            <p:cNvPr id="45" name="Picture 44" descr="Shape&#10;&#10;Description automatically generated with low confidence">
              <a:extLst>
                <a:ext uri="{FF2B5EF4-FFF2-40B4-BE49-F238E27FC236}">
                  <a16:creationId xmlns:a16="http://schemas.microsoft.com/office/drawing/2014/main" id="{C1863199-ECF1-4B63-A0F2-32672AEEB782}"/>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231" y="2568770"/>
              <a:ext cx="483059" cy="494206"/>
            </a:xfrm>
            <a:prstGeom prst="rect">
              <a:avLst/>
            </a:prstGeom>
            <a:grpFill/>
            <a:ln>
              <a:noFill/>
            </a:ln>
          </p:spPr>
        </p:pic>
      </p:grpSp>
      <p:sp>
        <p:nvSpPr>
          <p:cNvPr id="46" name="Rectangle: Rounded Corners 45">
            <a:extLst>
              <a:ext uri="{FF2B5EF4-FFF2-40B4-BE49-F238E27FC236}">
                <a16:creationId xmlns:a16="http://schemas.microsoft.com/office/drawing/2014/main" id="{2A01B736-D196-4B58-804E-646125B84A00}"/>
              </a:ext>
            </a:extLst>
          </p:cNvPr>
          <p:cNvSpPr/>
          <p:nvPr/>
        </p:nvSpPr>
        <p:spPr>
          <a:xfrm>
            <a:off x="3189370" y="3298691"/>
            <a:ext cx="3598915" cy="756845"/>
          </a:xfrm>
          <a:prstGeom prst="roundRect">
            <a:avLst/>
          </a:prstGeom>
          <a:solidFill>
            <a:srgbClr val="5B2DAA"/>
          </a:solidFill>
          <a:ln w="12700" cap="flat" cmpd="sng" algn="ctr">
            <a:noFill/>
            <a:prstDash val="solid"/>
            <a:miter lim="800000"/>
          </a:ln>
          <a:effectLst/>
        </p:spPr>
        <p:txBody>
          <a:bodyPr lIns="91440" tIns="45720" rIns="91440" bIns="45720"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45%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of</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businesses</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cite </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lack of skills</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 and</a:t>
            </a:r>
            <a:r>
              <a:rPr kumimoji="0" lang="en-CA" sz="1400" b="1" i="0" u="none" strike="noStrike" kern="0" cap="none" spc="0" normalizeH="0" baseline="0" noProof="0">
                <a:ln>
                  <a:noFill/>
                </a:ln>
                <a:solidFill>
                  <a:schemeClr val="bg1"/>
                </a:solidFill>
                <a:effectLst/>
                <a:uLnTx/>
                <a:uFillTx/>
                <a:latin typeface="Century Gothic" panose="020F0302020204030204"/>
                <a:ea typeface="+mn-ea"/>
                <a:cs typeface="+mn-cs"/>
              </a:rPr>
              <a:t> expertise</a:t>
            </a:r>
            <a: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t> for IoT adoption</a:t>
            </a:r>
            <a:br>
              <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rPr>
            </a:br>
            <a:r>
              <a:rPr kumimoji="0" lang="en-CA" sz="1000" i="0" u="none" strike="noStrike" kern="0" cap="none" spc="0" normalizeH="0" baseline="0" noProof="0">
                <a:ln>
                  <a:noFill/>
                </a:ln>
                <a:solidFill>
                  <a:schemeClr val="bg1"/>
                </a:solidFill>
                <a:effectLst/>
                <a:uLnTx/>
                <a:uFillTx/>
                <a:latin typeface="Century Gothic" panose="020F0302020204030204"/>
                <a:ea typeface="+mn-ea"/>
                <a:cs typeface="+mn-cs"/>
              </a:rPr>
              <a:t>~ IoT World</a:t>
            </a:r>
            <a:endParaRPr kumimoji="0" lang="en-CA" sz="1400" i="0" u="none" strike="noStrike" kern="0" cap="none" spc="0" normalizeH="0" baseline="0" noProof="0">
              <a:ln>
                <a:noFill/>
              </a:ln>
              <a:solidFill>
                <a:schemeClr val="bg1"/>
              </a:solidFill>
              <a:effectLst/>
              <a:uLnTx/>
              <a:uFillTx/>
              <a:latin typeface="Century Gothic" panose="020F030202020403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A" i="0" u="none" strike="noStrike" kern="0" cap="none" spc="0" normalizeH="0" baseline="0" noProof="0">
              <a:ln>
                <a:noFill/>
              </a:ln>
              <a:solidFill>
                <a:schemeClr val="bg1"/>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175392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0">
        <p159:morph option="byObject"/>
      </p:transition>
    </mc:Choice>
    <mc:Fallback xmlns="">
      <p:transition spd="slow" advTm="10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8"/>
</p:tagLst>
</file>

<file path=ppt/tags/tag100.xml><?xml version="1.0" encoding="utf-8"?>
<p:tagLst xmlns:a="http://schemas.openxmlformats.org/drawingml/2006/main" xmlns:r="http://schemas.openxmlformats.org/officeDocument/2006/relationships" xmlns:p="http://schemas.openxmlformats.org/presentationml/2006/main">
  <p:tag name="NUM" val="20"/>
</p:tagLst>
</file>

<file path=ppt/tags/tag101.xml><?xml version="1.0" encoding="utf-8"?>
<p:tagLst xmlns:a="http://schemas.openxmlformats.org/drawingml/2006/main" xmlns:r="http://schemas.openxmlformats.org/officeDocument/2006/relationships" xmlns:p="http://schemas.openxmlformats.org/presentationml/2006/main">
  <p:tag name="NUM" val="21"/>
</p:tagLst>
</file>

<file path=ppt/tags/tag102.xml><?xml version="1.0" encoding="utf-8"?>
<p:tagLst xmlns:a="http://schemas.openxmlformats.org/drawingml/2006/main" xmlns:r="http://schemas.openxmlformats.org/officeDocument/2006/relationships" xmlns:p="http://schemas.openxmlformats.org/presentationml/2006/main">
  <p:tag name="NUM" val="22"/>
</p:tagLst>
</file>

<file path=ppt/tags/tag103.xml><?xml version="1.0" encoding="utf-8"?>
<p:tagLst xmlns:a="http://schemas.openxmlformats.org/drawingml/2006/main" xmlns:r="http://schemas.openxmlformats.org/officeDocument/2006/relationships" xmlns:p="http://schemas.openxmlformats.org/presentationml/2006/main">
  <p:tag name="NUM" val="23"/>
</p:tagLst>
</file>

<file path=ppt/tags/tag104.xml><?xml version="1.0" encoding="utf-8"?>
<p:tagLst xmlns:a="http://schemas.openxmlformats.org/drawingml/2006/main" xmlns:r="http://schemas.openxmlformats.org/officeDocument/2006/relationships" xmlns:p="http://schemas.openxmlformats.org/presentationml/2006/main">
  <p:tag name="NUM" val="19"/>
</p:tagLst>
</file>

<file path=ppt/tags/tag105.xml><?xml version="1.0" encoding="utf-8"?>
<p:tagLst xmlns:a="http://schemas.openxmlformats.org/drawingml/2006/main" xmlns:r="http://schemas.openxmlformats.org/officeDocument/2006/relationships" xmlns:p="http://schemas.openxmlformats.org/presentationml/2006/main">
  <p:tag name="NUM" val="19"/>
</p:tagLst>
</file>

<file path=ppt/tags/tag106.xml><?xml version="1.0" encoding="utf-8"?>
<p:tagLst xmlns:a="http://schemas.openxmlformats.org/drawingml/2006/main" xmlns:r="http://schemas.openxmlformats.org/officeDocument/2006/relationships" xmlns:p="http://schemas.openxmlformats.org/presentationml/2006/main">
  <p:tag name="NUM" val="19"/>
</p:tagLst>
</file>

<file path=ppt/tags/tag107.xml><?xml version="1.0" encoding="utf-8"?>
<p:tagLst xmlns:a="http://schemas.openxmlformats.org/drawingml/2006/main" xmlns:r="http://schemas.openxmlformats.org/officeDocument/2006/relationships" xmlns:p="http://schemas.openxmlformats.org/presentationml/2006/main">
  <p:tag name="NUM" val="11"/>
</p:tagLst>
</file>

<file path=ppt/tags/tag108.xml><?xml version="1.0" encoding="utf-8"?>
<p:tagLst xmlns:a="http://schemas.openxmlformats.org/drawingml/2006/main" xmlns:r="http://schemas.openxmlformats.org/officeDocument/2006/relationships" xmlns:p="http://schemas.openxmlformats.org/presentationml/2006/main">
  <p:tag name="NUM" val="12"/>
</p:tagLst>
</file>

<file path=ppt/tags/tag109.xml><?xml version="1.0" encoding="utf-8"?>
<p:tagLst xmlns:a="http://schemas.openxmlformats.org/drawingml/2006/main" xmlns:r="http://schemas.openxmlformats.org/officeDocument/2006/relationships" xmlns:p="http://schemas.openxmlformats.org/presentationml/2006/main">
  <p:tag name="NUM" val="15"/>
</p:tagLst>
</file>

<file path=ppt/tags/tag11.xml><?xml version="1.0" encoding="utf-8"?>
<p:tagLst xmlns:a="http://schemas.openxmlformats.org/drawingml/2006/main" xmlns:r="http://schemas.openxmlformats.org/officeDocument/2006/relationships" xmlns:p="http://schemas.openxmlformats.org/presentationml/2006/main">
  <p:tag name="NUM" val="3"/>
</p:tagLst>
</file>

<file path=ppt/tags/tag110.xml><?xml version="1.0" encoding="utf-8"?>
<p:tagLst xmlns:a="http://schemas.openxmlformats.org/drawingml/2006/main" xmlns:r="http://schemas.openxmlformats.org/officeDocument/2006/relationships" xmlns:p="http://schemas.openxmlformats.org/presentationml/2006/main">
  <p:tag name="NUM" val="10"/>
</p:tagLst>
</file>

<file path=ppt/tags/tag12.xml><?xml version="1.0" encoding="utf-8"?>
<p:tagLst xmlns:a="http://schemas.openxmlformats.org/drawingml/2006/main" xmlns:r="http://schemas.openxmlformats.org/officeDocument/2006/relationships" xmlns:p="http://schemas.openxmlformats.org/presentationml/2006/main">
  <p:tag name="NUM" val="1"/>
</p:tagLst>
</file>

<file path=ppt/tags/tag13.xml><?xml version="1.0" encoding="utf-8"?>
<p:tagLst xmlns:a="http://schemas.openxmlformats.org/drawingml/2006/main" xmlns:r="http://schemas.openxmlformats.org/officeDocument/2006/relationships" xmlns:p="http://schemas.openxmlformats.org/presentationml/2006/main">
  <p:tag name="NUM" val="2"/>
</p:tagLst>
</file>

<file path=ppt/tags/tag14.xml><?xml version="1.0" encoding="utf-8"?>
<p:tagLst xmlns:a="http://schemas.openxmlformats.org/drawingml/2006/main" xmlns:r="http://schemas.openxmlformats.org/officeDocument/2006/relationships" xmlns:p="http://schemas.openxmlformats.org/presentationml/2006/main">
  <p:tag name="NUM" val="3"/>
</p:tagLst>
</file>

<file path=ppt/tags/tag15.xml><?xml version="1.0" encoding="utf-8"?>
<p:tagLst xmlns:a="http://schemas.openxmlformats.org/drawingml/2006/main" xmlns:r="http://schemas.openxmlformats.org/officeDocument/2006/relationships" xmlns:p="http://schemas.openxmlformats.org/presentationml/2006/main">
  <p:tag name="NUM" val="1"/>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4"/>
</p:tagLst>
</file>

<file path=ppt/tags/tag18.xml><?xml version="1.0" encoding="utf-8"?>
<p:tagLst xmlns:a="http://schemas.openxmlformats.org/drawingml/2006/main" xmlns:r="http://schemas.openxmlformats.org/officeDocument/2006/relationships" xmlns:p="http://schemas.openxmlformats.org/presentationml/2006/main">
  <p:tag name="NUM" val="5"/>
</p:tagLst>
</file>

<file path=ppt/tags/tag19.xml><?xml version="1.0" encoding="utf-8"?>
<p:tagLst xmlns:a="http://schemas.openxmlformats.org/drawingml/2006/main" xmlns:r="http://schemas.openxmlformats.org/officeDocument/2006/relationships" xmlns:p="http://schemas.openxmlformats.org/presentationml/2006/main">
  <p:tag name="NUM" val="4"/>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5"/>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2"/>
</p:tagLst>
</file>

<file path=ppt/tags/tag23.xml><?xml version="1.0" encoding="utf-8"?>
<p:tagLst xmlns:a="http://schemas.openxmlformats.org/drawingml/2006/main" xmlns:r="http://schemas.openxmlformats.org/officeDocument/2006/relationships" xmlns:p="http://schemas.openxmlformats.org/presentationml/2006/main">
  <p:tag name="NUM" val="3"/>
</p:tagLst>
</file>

<file path=ppt/tags/tag24.xml><?xml version="1.0" encoding="utf-8"?>
<p:tagLst xmlns:a="http://schemas.openxmlformats.org/drawingml/2006/main" xmlns:r="http://schemas.openxmlformats.org/officeDocument/2006/relationships" xmlns:p="http://schemas.openxmlformats.org/presentationml/2006/main">
  <p:tag name="NUM" val="3"/>
</p:tagLst>
</file>

<file path=ppt/tags/tag25.xml><?xml version="1.0" encoding="utf-8"?>
<p:tagLst xmlns:a="http://schemas.openxmlformats.org/drawingml/2006/main" xmlns:r="http://schemas.openxmlformats.org/officeDocument/2006/relationships" xmlns:p="http://schemas.openxmlformats.org/presentationml/2006/main">
  <p:tag name="NUM" val="3"/>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4"/>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5"/>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4"/>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4"/>
</p:tagLst>
</file>

<file path=ppt/tags/tag36.xml><?xml version="1.0" encoding="utf-8"?>
<p:tagLst xmlns:a="http://schemas.openxmlformats.org/drawingml/2006/main" xmlns:r="http://schemas.openxmlformats.org/officeDocument/2006/relationships" xmlns:p="http://schemas.openxmlformats.org/presentationml/2006/main">
  <p:tag name="NUM" val="4"/>
</p:tagLst>
</file>

<file path=ppt/tags/tag37.xml><?xml version="1.0" encoding="utf-8"?>
<p:tagLst xmlns:a="http://schemas.openxmlformats.org/drawingml/2006/main" xmlns:r="http://schemas.openxmlformats.org/officeDocument/2006/relationships" xmlns:p="http://schemas.openxmlformats.org/presentationml/2006/main">
  <p:tag name="NUM" val="1"/>
</p:tagLst>
</file>

<file path=ppt/tags/tag38.xml><?xml version="1.0" encoding="utf-8"?>
<p:tagLst xmlns:a="http://schemas.openxmlformats.org/drawingml/2006/main" xmlns:r="http://schemas.openxmlformats.org/officeDocument/2006/relationships" xmlns:p="http://schemas.openxmlformats.org/presentationml/2006/main">
  <p:tag name="NUM" val="2"/>
</p:tagLst>
</file>

<file path=ppt/tags/tag39.xml><?xml version="1.0" encoding="utf-8"?>
<p:tagLst xmlns:a="http://schemas.openxmlformats.org/drawingml/2006/main" xmlns:r="http://schemas.openxmlformats.org/officeDocument/2006/relationships" xmlns:p="http://schemas.openxmlformats.org/presentationml/2006/main">
  <p:tag name="NUM" val="4"/>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1"/>
</p:tagLst>
</file>

<file path=ppt/tags/tag41.xml><?xml version="1.0" encoding="utf-8"?>
<p:tagLst xmlns:a="http://schemas.openxmlformats.org/drawingml/2006/main" xmlns:r="http://schemas.openxmlformats.org/officeDocument/2006/relationships" xmlns:p="http://schemas.openxmlformats.org/presentationml/2006/main">
  <p:tag name="NUM" val="2"/>
</p:tagLst>
</file>

<file path=ppt/tags/tag42.xml><?xml version="1.0" encoding="utf-8"?>
<p:tagLst xmlns:a="http://schemas.openxmlformats.org/drawingml/2006/main" xmlns:r="http://schemas.openxmlformats.org/officeDocument/2006/relationships" xmlns:p="http://schemas.openxmlformats.org/presentationml/2006/main">
  <p:tag name="NUM" val="3"/>
</p:tagLst>
</file>

<file path=ppt/tags/tag43.xml><?xml version="1.0" encoding="utf-8"?>
<p:tagLst xmlns:a="http://schemas.openxmlformats.org/drawingml/2006/main" xmlns:r="http://schemas.openxmlformats.org/officeDocument/2006/relationships" xmlns:p="http://schemas.openxmlformats.org/presentationml/2006/main">
  <p:tag name="NUM" val="3"/>
</p:tagLst>
</file>

<file path=ppt/tags/tag44.xml><?xml version="1.0" encoding="utf-8"?>
<p:tagLst xmlns:a="http://schemas.openxmlformats.org/drawingml/2006/main" xmlns:r="http://schemas.openxmlformats.org/officeDocument/2006/relationships" xmlns:p="http://schemas.openxmlformats.org/presentationml/2006/main">
  <p:tag name="NUM" val="3"/>
</p:tagLst>
</file>

<file path=ppt/tags/tag45.xml><?xml version="1.0" encoding="utf-8"?>
<p:tagLst xmlns:a="http://schemas.openxmlformats.org/drawingml/2006/main" xmlns:r="http://schemas.openxmlformats.org/officeDocument/2006/relationships" xmlns:p="http://schemas.openxmlformats.org/presentationml/2006/main">
  <p:tag name="NUM" val="3"/>
</p:tagLst>
</file>

<file path=ppt/tags/tag46.xml><?xml version="1.0" encoding="utf-8"?>
<p:tagLst xmlns:a="http://schemas.openxmlformats.org/drawingml/2006/main" xmlns:r="http://schemas.openxmlformats.org/officeDocument/2006/relationships" xmlns:p="http://schemas.openxmlformats.org/presentationml/2006/main">
  <p:tag name="NUM" val="1"/>
</p:tagLst>
</file>

<file path=ppt/tags/tag47.xml><?xml version="1.0" encoding="utf-8"?>
<p:tagLst xmlns:a="http://schemas.openxmlformats.org/drawingml/2006/main" xmlns:r="http://schemas.openxmlformats.org/officeDocument/2006/relationships" xmlns:p="http://schemas.openxmlformats.org/presentationml/2006/main">
  <p:tag name="NUM" val="2"/>
</p:tagLst>
</file>

<file path=ppt/tags/tag48.xml><?xml version="1.0" encoding="utf-8"?>
<p:tagLst xmlns:a="http://schemas.openxmlformats.org/drawingml/2006/main" xmlns:r="http://schemas.openxmlformats.org/officeDocument/2006/relationships" xmlns:p="http://schemas.openxmlformats.org/presentationml/2006/main">
  <p:tag name="NUM" val="3"/>
</p:tagLst>
</file>

<file path=ppt/tags/tag49.xml><?xml version="1.0" encoding="utf-8"?>
<p:tagLst xmlns:a="http://schemas.openxmlformats.org/drawingml/2006/main" xmlns:r="http://schemas.openxmlformats.org/officeDocument/2006/relationships" xmlns:p="http://schemas.openxmlformats.org/presentationml/2006/main">
  <p:tag name="NUM" val="3"/>
</p:tagLst>
</file>

<file path=ppt/tags/tag5.xml><?xml version="1.0" encoding="utf-8"?>
<p:tagLst xmlns:a="http://schemas.openxmlformats.org/drawingml/2006/main" xmlns:r="http://schemas.openxmlformats.org/officeDocument/2006/relationships" xmlns:p="http://schemas.openxmlformats.org/presentationml/2006/main">
  <p:tag name="NUM" val="4"/>
</p:tagLst>
</file>

<file path=ppt/tags/tag50.xml><?xml version="1.0" encoding="utf-8"?>
<p:tagLst xmlns:a="http://schemas.openxmlformats.org/drawingml/2006/main" xmlns:r="http://schemas.openxmlformats.org/officeDocument/2006/relationships" xmlns:p="http://schemas.openxmlformats.org/presentationml/2006/main">
  <p:tag name="NUM" val="3"/>
</p:tagLst>
</file>

<file path=ppt/tags/tag51.xml><?xml version="1.0" encoding="utf-8"?>
<p:tagLst xmlns:a="http://schemas.openxmlformats.org/drawingml/2006/main" xmlns:r="http://schemas.openxmlformats.org/officeDocument/2006/relationships" xmlns:p="http://schemas.openxmlformats.org/presentationml/2006/main">
  <p:tag name="NUM" val="3"/>
</p:tagLst>
</file>

<file path=ppt/tags/tag52.xml><?xml version="1.0" encoding="utf-8"?>
<p:tagLst xmlns:a="http://schemas.openxmlformats.org/drawingml/2006/main" xmlns:r="http://schemas.openxmlformats.org/officeDocument/2006/relationships" xmlns:p="http://schemas.openxmlformats.org/presentationml/2006/main">
  <p:tag name="NUM" val="1"/>
</p:tagLst>
</file>

<file path=ppt/tags/tag53.xml><?xml version="1.0" encoding="utf-8"?>
<p:tagLst xmlns:a="http://schemas.openxmlformats.org/drawingml/2006/main" xmlns:r="http://schemas.openxmlformats.org/officeDocument/2006/relationships" xmlns:p="http://schemas.openxmlformats.org/presentationml/2006/main">
  <p:tag name="NUM" val="2"/>
</p:tagLst>
</file>

<file path=ppt/tags/tag54.xml><?xml version="1.0" encoding="utf-8"?>
<p:tagLst xmlns:a="http://schemas.openxmlformats.org/drawingml/2006/main" xmlns:r="http://schemas.openxmlformats.org/officeDocument/2006/relationships" xmlns:p="http://schemas.openxmlformats.org/presentationml/2006/main">
  <p:tag name="NUM" val="4"/>
</p:tagLst>
</file>

<file path=ppt/tags/tag55.xml><?xml version="1.0" encoding="utf-8"?>
<p:tagLst xmlns:a="http://schemas.openxmlformats.org/drawingml/2006/main" xmlns:r="http://schemas.openxmlformats.org/officeDocument/2006/relationships" xmlns:p="http://schemas.openxmlformats.org/presentationml/2006/main">
  <p:tag name="NUM" val="5"/>
</p:tagLst>
</file>

<file path=ppt/tags/tag56.xml><?xml version="1.0" encoding="utf-8"?>
<p:tagLst xmlns:a="http://schemas.openxmlformats.org/drawingml/2006/main" xmlns:r="http://schemas.openxmlformats.org/officeDocument/2006/relationships" xmlns:p="http://schemas.openxmlformats.org/presentationml/2006/main">
  <p:tag name="NUM" val="6"/>
</p:tagLst>
</file>

<file path=ppt/tags/tag57.xml><?xml version="1.0" encoding="utf-8"?>
<p:tagLst xmlns:a="http://schemas.openxmlformats.org/drawingml/2006/main" xmlns:r="http://schemas.openxmlformats.org/officeDocument/2006/relationships" xmlns:p="http://schemas.openxmlformats.org/presentationml/2006/main">
  <p:tag name="NUM" val="1"/>
</p:tagLst>
</file>

<file path=ppt/tags/tag58.xml><?xml version="1.0" encoding="utf-8"?>
<p:tagLst xmlns:a="http://schemas.openxmlformats.org/drawingml/2006/main" xmlns:r="http://schemas.openxmlformats.org/officeDocument/2006/relationships" xmlns:p="http://schemas.openxmlformats.org/presentationml/2006/main">
  <p:tag name="NUM" val="2"/>
</p:tagLst>
</file>

<file path=ppt/tags/tag59.xml><?xml version="1.0" encoding="utf-8"?>
<p:tagLst xmlns:a="http://schemas.openxmlformats.org/drawingml/2006/main" xmlns:r="http://schemas.openxmlformats.org/officeDocument/2006/relationships" xmlns:p="http://schemas.openxmlformats.org/presentationml/2006/main">
  <p:tag name="NUM" val="4"/>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5"/>
</p:tagLst>
</file>

<file path=ppt/tags/tag61.xml><?xml version="1.0" encoding="utf-8"?>
<p:tagLst xmlns:a="http://schemas.openxmlformats.org/drawingml/2006/main" xmlns:r="http://schemas.openxmlformats.org/officeDocument/2006/relationships" xmlns:p="http://schemas.openxmlformats.org/presentationml/2006/main">
  <p:tag name="NUM" val="6"/>
</p:tagLst>
</file>

<file path=ppt/tags/tag62.xml><?xml version="1.0" encoding="utf-8"?>
<p:tagLst xmlns:a="http://schemas.openxmlformats.org/drawingml/2006/main" xmlns:r="http://schemas.openxmlformats.org/officeDocument/2006/relationships" xmlns:p="http://schemas.openxmlformats.org/presentationml/2006/main">
  <p:tag name="NUM" val="1"/>
</p:tagLst>
</file>

<file path=ppt/tags/tag63.xml><?xml version="1.0" encoding="utf-8"?>
<p:tagLst xmlns:a="http://schemas.openxmlformats.org/drawingml/2006/main" xmlns:r="http://schemas.openxmlformats.org/officeDocument/2006/relationships" xmlns:p="http://schemas.openxmlformats.org/presentationml/2006/main">
  <p:tag name="NUM" val="2"/>
</p:tagLst>
</file>

<file path=ppt/tags/tag64.xml><?xml version="1.0" encoding="utf-8"?>
<p:tagLst xmlns:a="http://schemas.openxmlformats.org/drawingml/2006/main" xmlns:r="http://schemas.openxmlformats.org/officeDocument/2006/relationships" xmlns:p="http://schemas.openxmlformats.org/presentationml/2006/main">
  <p:tag name="NUM" val="4"/>
</p:tagLst>
</file>

<file path=ppt/tags/tag65.xml><?xml version="1.0" encoding="utf-8"?>
<p:tagLst xmlns:a="http://schemas.openxmlformats.org/drawingml/2006/main" xmlns:r="http://schemas.openxmlformats.org/officeDocument/2006/relationships" xmlns:p="http://schemas.openxmlformats.org/presentationml/2006/main">
  <p:tag name="NUM" val="5"/>
</p:tagLst>
</file>

<file path=ppt/tags/tag66.xml><?xml version="1.0" encoding="utf-8"?>
<p:tagLst xmlns:a="http://schemas.openxmlformats.org/drawingml/2006/main" xmlns:r="http://schemas.openxmlformats.org/officeDocument/2006/relationships" xmlns:p="http://schemas.openxmlformats.org/presentationml/2006/main">
  <p:tag name="NUM" val="6"/>
</p:tagLst>
</file>

<file path=ppt/tags/tag67.xml><?xml version="1.0" encoding="utf-8"?>
<p:tagLst xmlns:a="http://schemas.openxmlformats.org/drawingml/2006/main" xmlns:r="http://schemas.openxmlformats.org/officeDocument/2006/relationships" xmlns:p="http://schemas.openxmlformats.org/presentationml/2006/main">
  <p:tag name="NUM" val="7"/>
</p:tagLst>
</file>

<file path=ppt/tags/tag68.xml><?xml version="1.0" encoding="utf-8"?>
<p:tagLst xmlns:a="http://schemas.openxmlformats.org/drawingml/2006/main" xmlns:r="http://schemas.openxmlformats.org/officeDocument/2006/relationships" xmlns:p="http://schemas.openxmlformats.org/presentationml/2006/main">
  <p:tag name="NUM" val="8"/>
</p:tagLst>
</file>

<file path=ppt/tags/tag69.xml><?xml version="1.0" encoding="utf-8"?>
<p:tagLst xmlns:a="http://schemas.openxmlformats.org/drawingml/2006/main" xmlns:r="http://schemas.openxmlformats.org/officeDocument/2006/relationships" xmlns:p="http://schemas.openxmlformats.org/presentationml/2006/main">
  <p:tag name="NUM" val="9"/>
</p:tagLst>
</file>

<file path=ppt/tags/tag7.xml><?xml version="1.0" encoding="utf-8"?>
<p:tagLst xmlns:a="http://schemas.openxmlformats.org/drawingml/2006/main" xmlns:r="http://schemas.openxmlformats.org/officeDocument/2006/relationships" xmlns:p="http://schemas.openxmlformats.org/presentationml/2006/main">
  <p:tag name="NUM" val="3"/>
</p:tagLst>
</file>

<file path=ppt/tags/tag70.xml><?xml version="1.0" encoding="utf-8"?>
<p:tagLst xmlns:a="http://schemas.openxmlformats.org/drawingml/2006/main" xmlns:r="http://schemas.openxmlformats.org/officeDocument/2006/relationships" xmlns:p="http://schemas.openxmlformats.org/presentationml/2006/main">
  <p:tag name="NUM" val="11"/>
</p:tagLst>
</file>

<file path=ppt/tags/tag71.xml><?xml version="1.0" encoding="utf-8"?>
<p:tagLst xmlns:a="http://schemas.openxmlformats.org/drawingml/2006/main" xmlns:r="http://schemas.openxmlformats.org/officeDocument/2006/relationships" xmlns:p="http://schemas.openxmlformats.org/presentationml/2006/main">
  <p:tag name="NUM" val="12"/>
</p:tagLst>
</file>

<file path=ppt/tags/tag72.xml><?xml version="1.0" encoding="utf-8"?>
<p:tagLst xmlns:a="http://schemas.openxmlformats.org/drawingml/2006/main" xmlns:r="http://schemas.openxmlformats.org/officeDocument/2006/relationships" xmlns:p="http://schemas.openxmlformats.org/presentationml/2006/main">
  <p:tag name="NUM" val="13"/>
</p:tagLst>
</file>

<file path=ppt/tags/tag73.xml><?xml version="1.0" encoding="utf-8"?>
<p:tagLst xmlns:a="http://schemas.openxmlformats.org/drawingml/2006/main" xmlns:r="http://schemas.openxmlformats.org/officeDocument/2006/relationships" xmlns:p="http://schemas.openxmlformats.org/presentationml/2006/main">
  <p:tag name="NUM" val="14"/>
</p:tagLst>
</file>

<file path=ppt/tags/tag74.xml><?xml version="1.0" encoding="utf-8"?>
<p:tagLst xmlns:a="http://schemas.openxmlformats.org/drawingml/2006/main" xmlns:r="http://schemas.openxmlformats.org/officeDocument/2006/relationships" xmlns:p="http://schemas.openxmlformats.org/presentationml/2006/main">
  <p:tag name="NUM" val="15"/>
</p:tagLst>
</file>

<file path=ppt/tags/tag75.xml><?xml version="1.0" encoding="utf-8"?>
<p:tagLst xmlns:a="http://schemas.openxmlformats.org/drawingml/2006/main" xmlns:r="http://schemas.openxmlformats.org/officeDocument/2006/relationships" xmlns:p="http://schemas.openxmlformats.org/presentationml/2006/main">
  <p:tag name="NUM" val="16"/>
</p:tagLst>
</file>

<file path=ppt/tags/tag76.xml><?xml version="1.0" encoding="utf-8"?>
<p:tagLst xmlns:a="http://schemas.openxmlformats.org/drawingml/2006/main" xmlns:r="http://schemas.openxmlformats.org/officeDocument/2006/relationships" xmlns:p="http://schemas.openxmlformats.org/presentationml/2006/main">
  <p:tag name="NUM" val="17"/>
</p:tagLst>
</file>

<file path=ppt/tags/tag77.xml><?xml version="1.0" encoding="utf-8"?>
<p:tagLst xmlns:a="http://schemas.openxmlformats.org/drawingml/2006/main" xmlns:r="http://schemas.openxmlformats.org/officeDocument/2006/relationships" xmlns:p="http://schemas.openxmlformats.org/presentationml/2006/main">
  <p:tag name="NUM" val="18"/>
</p:tagLst>
</file>

<file path=ppt/tags/tag78.xml><?xml version="1.0" encoding="utf-8"?>
<p:tagLst xmlns:a="http://schemas.openxmlformats.org/drawingml/2006/main" xmlns:r="http://schemas.openxmlformats.org/officeDocument/2006/relationships" xmlns:p="http://schemas.openxmlformats.org/presentationml/2006/main">
  <p:tag name="NUM" val="19"/>
</p:tagLst>
</file>

<file path=ppt/tags/tag79.xml><?xml version="1.0" encoding="utf-8"?>
<p:tagLst xmlns:a="http://schemas.openxmlformats.org/drawingml/2006/main" xmlns:r="http://schemas.openxmlformats.org/officeDocument/2006/relationships" xmlns:p="http://schemas.openxmlformats.org/presentationml/2006/main">
  <p:tag name="NUM" val="20"/>
</p:tagLst>
</file>

<file path=ppt/tags/tag8.xml><?xml version="1.0" encoding="utf-8"?>
<p:tagLst xmlns:a="http://schemas.openxmlformats.org/drawingml/2006/main" xmlns:r="http://schemas.openxmlformats.org/officeDocument/2006/relationships" xmlns:p="http://schemas.openxmlformats.org/presentationml/2006/main">
  <p:tag name="NUM" val="4"/>
</p:tagLst>
</file>

<file path=ppt/tags/tag80.xml><?xml version="1.0" encoding="utf-8"?>
<p:tagLst xmlns:a="http://schemas.openxmlformats.org/drawingml/2006/main" xmlns:r="http://schemas.openxmlformats.org/officeDocument/2006/relationships" xmlns:p="http://schemas.openxmlformats.org/presentationml/2006/main">
  <p:tag name="NUM" val="21"/>
</p:tagLst>
</file>

<file path=ppt/tags/tag81.xml><?xml version="1.0" encoding="utf-8"?>
<p:tagLst xmlns:a="http://schemas.openxmlformats.org/drawingml/2006/main" xmlns:r="http://schemas.openxmlformats.org/officeDocument/2006/relationships" xmlns:p="http://schemas.openxmlformats.org/presentationml/2006/main">
  <p:tag name="NUM" val="22"/>
</p:tagLst>
</file>

<file path=ppt/tags/tag82.xml><?xml version="1.0" encoding="utf-8"?>
<p:tagLst xmlns:a="http://schemas.openxmlformats.org/drawingml/2006/main" xmlns:r="http://schemas.openxmlformats.org/officeDocument/2006/relationships" xmlns:p="http://schemas.openxmlformats.org/presentationml/2006/main">
  <p:tag name="NUM" val="23"/>
</p:tagLst>
</file>

<file path=ppt/tags/tag83.xml><?xml version="1.0" encoding="utf-8"?>
<p:tagLst xmlns:a="http://schemas.openxmlformats.org/drawingml/2006/main" xmlns:r="http://schemas.openxmlformats.org/officeDocument/2006/relationships" xmlns:p="http://schemas.openxmlformats.org/presentationml/2006/main">
  <p:tag name="NUM" val="19"/>
</p:tagLst>
</file>

<file path=ppt/tags/tag84.xml><?xml version="1.0" encoding="utf-8"?>
<p:tagLst xmlns:a="http://schemas.openxmlformats.org/drawingml/2006/main" xmlns:r="http://schemas.openxmlformats.org/officeDocument/2006/relationships" xmlns:p="http://schemas.openxmlformats.org/presentationml/2006/main">
  <p:tag name="NUM" val="19"/>
</p:tagLst>
</file>

<file path=ppt/tags/tag85.xml><?xml version="1.0" encoding="utf-8"?>
<p:tagLst xmlns:a="http://schemas.openxmlformats.org/drawingml/2006/main" xmlns:r="http://schemas.openxmlformats.org/officeDocument/2006/relationships" xmlns:p="http://schemas.openxmlformats.org/presentationml/2006/main">
  <p:tag name="NUM" val="19"/>
</p:tagLst>
</file>

<file path=ppt/tags/tag86.xml><?xml version="1.0" encoding="utf-8"?>
<p:tagLst xmlns:a="http://schemas.openxmlformats.org/drawingml/2006/main" xmlns:r="http://schemas.openxmlformats.org/officeDocument/2006/relationships" xmlns:p="http://schemas.openxmlformats.org/presentationml/2006/main">
  <p:tag name="NUM" val="10"/>
</p:tagLst>
</file>

<file path=ppt/tags/tag87.xml><?xml version="1.0" encoding="utf-8"?>
<p:tagLst xmlns:a="http://schemas.openxmlformats.org/drawingml/2006/main" xmlns:r="http://schemas.openxmlformats.org/officeDocument/2006/relationships" xmlns:p="http://schemas.openxmlformats.org/presentationml/2006/main">
  <p:tag name="NUM" val="1"/>
</p:tagLst>
</file>

<file path=ppt/tags/tag88.xml><?xml version="1.0" encoding="utf-8"?>
<p:tagLst xmlns:a="http://schemas.openxmlformats.org/drawingml/2006/main" xmlns:r="http://schemas.openxmlformats.org/officeDocument/2006/relationships" xmlns:p="http://schemas.openxmlformats.org/presentationml/2006/main">
  <p:tag name="NUM" val="2"/>
</p:tagLst>
</file>

<file path=ppt/tags/tag89.xml><?xml version="1.0" encoding="utf-8"?>
<p:tagLst xmlns:a="http://schemas.openxmlformats.org/drawingml/2006/main" xmlns:r="http://schemas.openxmlformats.org/officeDocument/2006/relationships" xmlns:p="http://schemas.openxmlformats.org/presentationml/2006/main">
  <p:tag name="NUM" val="4"/>
</p:tagLst>
</file>

<file path=ppt/tags/tag9.xml><?xml version="1.0" encoding="utf-8"?>
<p:tagLst xmlns:a="http://schemas.openxmlformats.org/drawingml/2006/main" xmlns:r="http://schemas.openxmlformats.org/officeDocument/2006/relationships" xmlns:p="http://schemas.openxmlformats.org/presentationml/2006/main">
  <p:tag name="NUM" val="9"/>
</p:tagLst>
</file>

<file path=ppt/tags/tag90.xml><?xml version="1.0" encoding="utf-8"?>
<p:tagLst xmlns:a="http://schemas.openxmlformats.org/drawingml/2006/main" xmlns:r="http://schemas.openxmlformats.org/officeDocument/2006/relationships" xmlns:p="http://schemas.openxmlformats.org/presentationml/2006/main">
  <p:tag name="NUM" val="5"/>
</p:tagLst>
</file>

<file path=ppt/tags/tag91.xml><?xml version="1.0" encoding="utf-8"?>
<p:tagLst xmlns:a="http://schemas.openxmlformats.org/drawingml/2006/main" xmlns:r="http://schemas.openxmlformats.org/officeDocument/2006/relationships" xmlns:p="http://schemas.openxmlformats.org/presentationml/2006/main">
  <p:tag name="NUM" val="6"/>
</p:tagLst>
</file>

<file path=ppt/tags/tag92.xml><?xml version="1.0" encoding="utf-8"?>
<p:tagLst xmlns:a="http://schemas.openxmlformats.org/drawingml/2006/main" xmlns:r="http://schemas.openxmlformats.org/officeDocument/2006/relationships" xmlns:p="http://schemas.openxmlformats.org/presentationml/2006/main">
  <p:tag name="NUM" val="7"/>
</p:tagLst>
</file>

<file path=ppt/tags/tag93.xml><?xml version="1.0" encoding="utf-8"?>
<p:tagLst xmlns:a="http://schemas.openxmlformats.org/drawingml/2006/main" xmlns:r="http://schemas.openxmlformats.org/officeDocument/2006/relationships" xmlns:p="http://schemas.openxmlformats.org/presentationml/2006/main">
  <p:tag name="NUM" val="8"/>
</p:tagLst>
</file>

<file path=ppt/tags/tag94.xml><?xml version="1.0" encoding="utf-8"?>
<p:tagLst xmlns:a="http://schemas.openxmlformats.org/drawingml/2006/main" xmlns:r="http://schemas.openxmlformats.org/officeDocument/2006/relationships" xmlns:p="http://schemas.openxmlformats.org/presentationml/2006/main">
  <p:tag name="NUM" val="9"/>
</p:tagLst>
</file>

<file path=ppt/tags/tag95.xml><?xml version="1.0" encoding="utf-8"?>
<p:tagLst xmlns:a="http://schemas.openxmlformats.org/drawingml/2006/main" xmlns:r="http://schemas.openxmlformats.org/officeDocument/2006/relationships" xmlns:p="http://schemas.openxmlformats.org/presentationml/2006/main">
  <p:tag name="NUM" val="13"/>
</p:tagLst>
</file>

<file path=ppt/tags/tag96.xml><?xml version="1.0" encoding="utf-8"?>
<p:tagLst xmlns:a="http://schemas.openxmlformats.org/drawingml/2006/main" xmlns:r="http://schemas.openxmlformats.org/officeDocument/2006/relationships" xmlns:p="http://schemas.openxmlformats.org/presentationml/2006/main">
  <p:tag name="NUM" val="14"/>
</p:tagLst>
</file>

<file path=ppt/tags/tag97.xml><?xml version="1.0" encoding="utf-8"?>
<p:tagLst xmlns:a="http://schemas.openxmlformats.org/drawingml/2006/main" xmlns:r="http://schemas.openxmlformats.org/officeDocument/2006/relationships" xmlns:p="http://schemas.openxmlformats.org/presentationml/2006/main">
  <p:tag name="NUM" val="16"/>
</p:tagLst>
</file>

<file path=ppt/tags/tag98.xml><?xml version="1.0" encoding="utf-8"?>
<p:tagLst xmlns:a="http://schemas.openxmlformats.org/drawingml/2006/main" xmlns:r="http://schemas.openxmlformats.org/officeDocument/2006/relationships" xmlns:p="http://schemas.openxmlformats.org/presentationml/2006/main">
  <p:tag name="NUM" val="17"/>
</p:tagLst>
</file>

<file path=ppt/tags/tag99.xml><?xml version="1.0" encoding="utf-8"?>
<p:tagLst xmlns:a="http://schemas.openxmlformats.org/drawingml/2006/main" xmlns:r="http://schemas.openxmlformats.org/officeDocument/2006/relationships" xmlns:p="http://schemas.openxmlformats.org/presentationml/2006/main">
  <p:tag name="NUM" val="18"/>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SC Theme">
  <a:themeElements>
    <a:clrScheme name="SSC">
      <a:dk1>
        <a:srgbClr val="2A283C"/>
      </a:dk1>
      <a:lt1>
        <a:sysClr val="window" lastClr="FFFFFF"/>
      </a:lt1>
      <a:dk2>
        <a:srgbClr val="515068"/>
      </a:dk2>
      <a:lt2>
        <a:srgbClr val="FFFFFF"/>
      </a:lt2>
      <a:accent1>
        <a:srgbClr val="4530A8"/>
      </a:accent1>
      <a:accent2>
        <a:srgbClr val="C91CB3"/>
      </a:accent2>
      <a:accent3>
        <a:srgbClr val="0572AF"/>
      </a:accent3>
      <a:accent4>
        <a:srgbClr val="2A283C"/>
      </a:accent4>
      <a:accent5>
        <a:srgbClr val="2B44D4"/>
      </a:accent5>
      <a:accent6>
        <a:srgbClr val="47476C"/>
      </a:accent6>
      <a:hlink>
        <a:srgbClr val="0070C0"/>
      </a:hlink>
      <a:folHlink>
        <a:srgbClr val="8F32F6"/>
      </a:folHlink>
    </a:clrScheme>
    <a:fontScheme name="SS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B8AB35B-0E58-4A5A-AFEB-436283E79E9E}" vid="{AF2DBB3B-1B03-4898-9C41-570D63DE6C2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7A5861C9B80AD4E9BC127B0A7E1A047" ma:contentTypeVersion="18" ma:contentTypeDescription="Create a new document." ma:contentTypeScope="" ma:versionID="6c3d37c5ac2ad0a660564f0f8c7809f5">
  <xsd:schema xmlns:xsd="http://www.w3.org/2001/XMLSchema" xmlns:xs="http://www.w3.org/2001/XMLSchema" xmlns:p="http://schemas.microsoft.com/office/2006/metadata/properties" xmlns:ns2="fd66286f-cd2f-4628-8e8b-4f713f67fae0" xmlns:ns3="1b1d29c6-a309-4658-a5f5-7150c14c22c0" targetNamespace="http://schemas.microsoft.com/office/2006/metadata/properties" ma:root="true" ma:fieldsID="de652a57350e01ed60e982747fdee683" ns2:_="" ns3:_="">
    <xsd:import namespace="fd66286f-cd2f-4628-8e8b-4f713f67fae0"/>
    <xsd:import namespace="1b1d29c6-a309-4658-a5f5-7150c14c22c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LengthInSeconds"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66286f-cd2f-4628-8e8b-4f713f67fa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c44945db-1062-49f2-aa89-5404156f6881"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b1d29c6-a309-4658-a5f5-7150c14c22c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5613e8a-1018-44e8-8651-2127808bf28e}" ma:internalName="TaxCatchAll" ma:showField="CatchAllData" ma:web="1b1d29c6-a309-4658-a5f5-7150c14c22c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1b1d29c6-a309-4658-a5f5-7150c14c22c0" xsi:nil="true"/>
    <lcf76f155ced4ddcb4097134ff3c332f xmlns="fd66286f-cd2f-4628-8e8b-4f713f67fae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A31CD7B-90F3-46DD-8F0F-419B65546321}">
  <ds:schemaRefs>
    <ds:schemaRef ds:uri="http://schemas.microsoft.com/sharepoint/v3/contenttype/forms"/>
  </ds:schemaRefs>
</ds:datastoreItem>
</file>

<file path=customXml/itemProps2.xml><?xml version="1.0" encoding="utf-8"?>
<ds:datastoreItem xmlns:ds="http://schemas.openxmlformats.org/officeDocument/2006/customXml" ds:itemID="{C94B39B6-33BE-467C-8918-C8D84B6BD6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66286f-cd2f-4628-8e8b-4f713f67fae0"/>
    <ds:schemaRef ds:uri="1b1d29c6-a309-4658-a5f5-7150c14c22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9EA357-B5E7-41BB-A630-9ECC491AAAF6}">
  <ds:schemaRefs>
    <ds:schemaRef ds:uri="http://schemas.microsoft.com/office/2006/metadata/properties"/>
    <ds:schemaRef ds:uri="http://schemas.microsoft.com/office/infopath/2007/PartnerControls"/>
    <ds:schemaRef ds:uri="1b1d29c6-a309-4658-a5f5-7150c14c22c0"/>
    <ds:schemaRef ds:uri="fd66286f-cd2f-4628-8e8b-4f713f67fae0"/>
  </ds:schemaRefs>
</ds:datastoreItem>
</file>

<file path=docProps/app.xml><?xml version="1.0" encoding="utf-8"?>
<Properties xmlns="http://schemas.openxmlformats.org/officeDocument/2006/extended-properties" xmlns:vt="http://schemas.openxmlformats.org/officeDocument/2006/docPropsVTypes">
  <TotalTime>0</TotalTime>
  <Words>2944</Words>
  <Application>Microsoft Office PowerPoint</Application>
  <PresentationFormat>Widescreen</PresentationFormat>
  <Paragraphs>307</Paragraphs>
  <Slides>28</Slides>
  <Notes>14</Notes>
  <HiddenSlides>0</HiddenSlides>
  <MMClips>0</MMClips>
  <ScaleCrop>false</ScaleCrop>
  <HeadingPairs>
    <vt:vector size="4" baseType="variant">
      <vt:variant>
        <vt:lpstr>Theme</vt:lpstr>
      </vt:variant>
      <vt:variant>
        <vt:i4>2</vt:i4>
      </vt:variant>
      <vt:variant>
        <vt:lpstr>Slide Titles</vt:lpstr>
      </vt:variant>
      <vt:variant>
        <vt:i4>28</vt:i4>
      </vt:variant>
    </vt:vector>
  </HeadingPairs>
  <TitlesOfParts>
    <vt:vector size="30" baseType="lpstr">
      <vt:lpstr>1_Office Theme</vt:lpstr>
      <vt:lpstr>SSC Theme</vt:lpstr>
      <vt:lpstr>3D Printing and Design ​ Impression et conception 3D​ </vt:lpstr>
      <vt:lpstr>PowerPoint Presentation</vt:lpstr>
      <vt:lpstr>PowerPoint Presentation</vt:lpstr>
      <vt:lpstr>PowerPoint Presentation</vt:lpstr>
      <vt:lpstr>PowerPoint Presentation</vt:lpstr>
      <vt:lpstr>PowerPoint Presentation</vt:lpstr>
      <vt:lpstr>Internet of Things (IoT) in the GC L'Internet des Objets (IdO) au GC </vt:lpstr>
      <vt:lpstr>Internet of Things – what it is and why it matters L'Internet des Objets – ce que c'est et pourquoi c'est improtant</vt:lpstr>
      <vt:lpstr>The Internet of Things – Trends &amp; Disruptions </vt:lpstr>
      <vt:lpstr>L'Internet des Objets  – Évolutions et Ruptures Technologiques</vt:lpstr>
      <vt:lpstr>IoT Verticals Domaines d’application de l'IdO</vt:lpstr>
      <vt:lpstr>Opportunities</vt:lpstr>
      <vt:lpstr>Opportunités</vt:lpstr>
      <vt:lpstr>Digital Platforms IoT Program Programme l'IdO des Plateformes Numériques </vt:lpstr>
      <vt:lpstr>Current IoT Projects </vt:lpstr>
      <vt:lpstr>Projets en cours liés à l’Internet des objets</vt:lpstr>
      <vt:lpstr>Digital Twins &amp; AR Jumeaux numériques et RA</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lpstr>Jumeaux numériques et RA : Transformer les opérations du GC</vt:lpstr>
      <vt:lpstr>Digital Twins &amp; AR : Transforming GC Operations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Powers, Eric (SSC/SPC)</dc:creator>
  <cp:lastModifiedBy>Powers, Eric (SSC/SPC)</cp:lastModifiedBy>
  <cp:revision>28</cp:revision>
  <dcterms:created xsi:type="dcterms:W3CDTF">2025-06-02T18:31:01Z</dcterms:created>
  <dcterms:modified xsi:type="dcterms:W3CDTF">2025-06-02T21:46:49Z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951c139-e885-4e7f-8042-c4c17a61b6ec_Enabled">
    <vt:lpwstr>true</vt:lpwstr>
  </property>
  <property fmtid="{D5CDD505-2E9C-101B-9397-08002B2CF9AE}" pid="3" name="MSIP_Label_8951c139-e885-4e7f-8042-c4c17a61b6ec_SetDate">
    <vt:lpwstr>2025-06-02T18:56:38Z</vt:lpwstr>
  </property>
  <property fmtid="{D5CDD505-2E9C-101B-9397-08002B2CF9AE}" pid="4" name="MSIP_Label_8951c139-e885-4e7f-8042-c4c17a61b6ec_Method">
    <vt:lpwstr>Standard</vt:lpwstr>
  </property>
  <property fmtid="{D5CDD505-2E9C-101B-9397-08002B2CF9AE}" pid="5" name="MSIP_Label_8951c139-e885-4e7f-8042-c4c17a61b6ec_Name">
    <vt:lpwstr>Unclassified</vt:lpwstr>
  </property>
  <property fmtid="{D5CDD505-2E9C-101B-9397-08002B2CF9AE}" pid="6" name="MSIP_Label_8951c139-e885-4e7f-8042-c4c17a61b6ec_SiteId">
    <vt:lpwstr>d05bc194-94bf-4ad6-ae2e-1db0f2e38f5e</vt:lpwstr>
  </property>
  <property fmtid="{D5CDD505-2E9C-101B-9397-08002B2CF9AE}" pid="7" name="MSIP_Label_8951c139-e885-4e7f-8042-c4c17a61b6ec_ActionId">
    <vt:lpwstr>c09c2b48-ad38-4378-8c86-b331e525f1c1</vt:lpwstr>
  </property>
  <property fmtid="{D5CDD505-2E9C-101B-9397-08002B2CF9AE}" pid="8" name="MSIP_Label_8951c139-e885-4e7f-8042-c4c17a61b6ec_ContentBits">
    <vt:lpwstr>1</vt:lpwstr>
  </property>
  <property fmtid="{D5CDD505-2E9C-101B-9397-08002B2CF9AE}" pid="9" name="MSIP_Label_8951c139-e885-4e7f-8042-c4c17a61b6ec_Tag">
    <vt:lpwstr>10, 3, 0, 1</vt:lpwstr>
  </property>
  <property fmtid="{D5CDD505-2E9C-101B-9397-08002B2CF9AE}" pid="10" name="ClassificationContentMarkingHeaderLocations">
    <vt:lpwstr>Office Theme:8\1_Office Theme:8\SSC Theme:3</vt:lpwstr>
  </property>
  <property fmtid="{D5CDD505-2E9C-101B-9397-08002B2CF9AE}" pid="11" name="ClassificationContentMarkingHeaderText">
    <vt:lpwstr>Unclassified | Non classifié</vt:lpwstr>
  </property>
  <property fmtid="{D5CDD505-2E9C-101B-9397-08002B2CF9AE}" pid="12" name="ContentTypeId">
    <vt:lpwstr>0x01010067A5861C9B80AD4E9BC127B0A7E1A047</vt:lpwstr>
  </property>
  <property fmtid="{D5CDD505-2E9C-101B-9397-08002B2CF9AE}" pid="13" name="MediaServiceImageTags">
    <vt:lpwstr/>
  </property>
</Properties>
</file>

<file path=docProps/thumbnail.jpeg>
</file>